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142535496" r:id="rId3"/>
    <p:sldId id="2142535495" r:id="rId4"/>
    <p:sldId id="2142535519" r:id="rId5"/>
    <p:sldId id="2142535486" r:id="rId6"/>
    <p:sldId id="2142535497" r:id="rId7"/>
    <p:sldId id="2142535498" r:id="rId8"/>
    <p:sldId id="2142535520" r:id="rId9"/>
    <p:sldId id="2142535501" r:id="rId10"/>
    <p:sldId id="2142535521" r:id="rId11"/>
    <p:sldId id="2142535507" r:id="rId12"/>
    <p:sldId id="2142535517" r:id="rId13"/>
    <p:sldId id="2142535502" r:id="rId14"/>
    <p:sldId id="2142535508" r:id="rId15"/>
    <p:sldId id="2142535503" r:id="rId16"/>
    <p:sldId id="2142535518" r:id="rId17"/>
    <p:sldId id="2142535504" r:id="rId18"/>
    <p:sldId id="2142535510" r:id="rId19"/>
    <p:sldId id="2142535514" r:id="rId20"/>
    <p:sldId id="2142535515" r:id="rId21"/>
    <p:sldId id="2142535512" r:id="rId22"/>
    <p:sldId id="2142535522" r:id="rId23"/>
    <p:sldId id="2142535523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C9D04-55F8-4205-AC95-231EB204F4C7}" v="4" dt="2025-10-29T16:27:27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Henrique Gross Windmoller" userId="6144c794-e0c9-41c7-b18c-7cbaecb3b742" providerId="ADAL" clId="{E24D0473-8C83-4435-8A44-FA42F3CAA9A2}"/>
    <pc:docChg chg="undo custSel addSld delSld modSld sldOrd">
      <pc:chgData name="Felipe Henrique Gross Windmoller" userId="6144c794-e0c9-41c7-b18c-7cbaecb3b742" providerId="ADAL" clId="{E24D0473-8C83-4435-8A44-FA42F3CAA9A2}" dt="2025-04-07T14:56:12.384" v="2435" actId="20577"/>
      <pc:docMkLst>
        <pc:docMk/>
      </pc:docMkLst>
      <pc:sldChg chg="modSp mod">
        <pc:chgData name="Felipe Henrique Gross Windmoller" userId="6144c794-e0c9-41c7-b18c-7cbaecb3b742" providerId="ADAL" clId="{E24D0473-8C83-4435-8A44-FA42F3CAA9A2}" dt="2025-04-04T17:43:56.803" v="33" actId="20577"/>
        <pc:sldMkLst>
          <pc:docMk/>
          <pc:sldMk cId="936909103" sldId="25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577648582" sldId="25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4167085130" sldId="263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710305844" sldId="26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323225498" sldId="268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600774219" sldId="26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018620019" sldId="271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383685901" sldId="2142535485"/>
        </pc:sldMkLst>
      </pc:sldChg>
      <pc:sldChg chg="addSp delSp modSp mod delAnim modAnim">
        <pc:chgData name="Felipe Henrique Gross Windmoller" userId="6144c794-e0c9-41c7-b18c-7cbaecb3b742" providerId="ADAL" clId="{E24D0473-8C83-4435-8A44-FA42F3CAA9A2}" dt="2025-04-04T18:16:52.277" v="771" actId="20577"/>
        <pc:sldMkLst>
          <pc:docMk/>
          <pc:sldMk cId="775928785" sldId="2142535486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538287525" sldId="2142535488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987687305" sldId="2142535489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3222709501" sldId="2142535490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272738037" sldId="2142535491"/>
        </pc:sldMkLst>
      </pc:sldChg>
      <pc:sldChg chg="modSp del mod modAnim">
        <pc:chgData name="Felipe Henrique Gross Windmoller" userId="6144c794-e0c9-41c7-b18c-7cbaecb3b742" providerId="ADAL" clId="{E24D0473-8C83-4435-8A44-FA42F3CAA9A2}" dt="2025-04-04T17:51:43.522" v="273" actId="47"/>
        <pc:sldMkLst>
          <pc:docMk/>
          <pc:sldMk cId="922170089" sldId="2142535492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102585693" sldId="2142535493"/>
        </pc:sldMkLst>
      </pc:sldChg>
      <pc:sldChg chg="del">
        <pc:chgData name="Felipe Henrique Gross Windmoller" userId="6144c794-e0c9-41c7-b18c-7cbaecb3b742" providerId="ADAL" clId="{E24D0473-8C83-4435-8A44-FA42F3CAA9A2}" dt="2025-04-04T19:59:22.341" v="853" actId="47"/>
        <pc:sldMkLst>
          <pc:docMk/>
          <pc:sldMk cId="1566226427" sldId="2142535494"/>
        </pc:sldMkLst>
      </pc:sldChg>
      <pc:sldChg chg="modSp mod modAnim">
        <pc:chgData name="Felipe Henrique Gross Windmoller" userId="6144c794-e0c9-41c7-b18c-7cbaecb3b742" providerId="ADAL" clId="{E24D0473-8C83-4435-8A44-FA42F3CAA9A2}" dt="2025-04-04T17:52:14.857" v="330" actId="20577"/>
        <pc:sldMkLst>
          <pc:docMk/>
          <pc:sldMk cId="2040877203" sldId="2142535495"/>
        </pc:sldMkLst>
      </pc:sldChg>
      <pc:sldChg chg="modSp mod modAnim">
        <pc:chgData name="Felipe Henrique Gross Windmoller" userId="6144c794-e0c9-41c7-b18c-7cbaecb3b742" providerId="ADAL" clId="{E24D0473-8C83-4435-8A44-FA42F3CAA9A2}" dt="2025-04-04T21:21:30.791" v="2386" actId="20577"/>
        <pc:sldMkLst>
          <pc:docMk/>
          <pc:sldMk cId="1958709488" sldId="2142535496"/>
        </pc:sldMkLst>
      </pc:sldChg>
      <pc:sldChg chg="addSp delSp modSp mod">
        <pc:chgData name="Felipe Henrique Gross Windmoller" userId="6144c794-e0c9-41c7-b18c-7cbaecb3b742" providerId="ADAL" clId="{E24D0473-8C83-4435-8A44-FA42F3CAA9A2}" dt="2025-04-04T18:17:01.114" v="777" actId="20577"/>
        <pc:sldMkLst>
          <pc:docMk/>
          <pc:sldMk cId="1117286602" sldId="2142535497"/>
        </pc:sldMkLst>
      </pc:sldChg>
      <pc:sldChg chg="delSp add del setBg delDesignElem">
        <pc:chgData name="Felipe Henrique Gross Windmoller" userId="6144c794-e0c9-41c7-b18c-7cbaecb3b742" providerId="ADAL" clId="{E24D0473-8C83-4435-8A44-FA42F3CAA9A2}" dt="2025-04-04T17:59:51.563" v="436" actId="47"/>
        <pc:sldMkLst>
          <pc:docMk/>
          <pc:sldMk cId="3013626788" sldId="2142535497"/>
        </pc:sldMkLst>
      </pc:sldChg>
      <pc:sldChg chg="addSp delSp modSp mod modAnim">
        <pc:chgData name="Felipe Henrique Gross Windmoller" userId="6144c794-e0c9-41c7-b18c-7cbaecb3b742" providerId="ADAL" clId="{E24D0473-8C83-4435-8A44-FA42F3CAA9A2}" dt="2025-04-04T18:19:59.259" v="852" actId="20577"/>
        <pc:sldMkLst>
          <pc:docMk/>
          <pc:sldMk cId="3593125510" sldId="2142535498"/>
        </pc:sldMkLst>
      </pc:sldChg>
      <pc:sldChg chg="delSp add del mod setBg delDesignElem">
        <pc:chgData name="Felipe Henrique Gross Windmoller" userId="6144c794-e0c9-41c7-b18c-7cbaecb3b742" providerId="ADAL" clId="{E24D0473-8C83-4435-8A44-FA42F3CAA9A2}" dt="2025-04-04T18:11:11.257" v="715" actId="47"/>
        <pc:sldMkLst>
          <pc:docMk/>
          <pc:sldMk cId="2840624989" sldId="2142535499"/>
        </pc:sldMkLst>
      </pc:sldChg>
      <pc:sldChg chg="addSp delSp modSp mod delAnim">
        <pc:chgData name="Felipe Henrique Gross Windmoller" userId="6144c794-e0c9-41c7-b18c-7cbaecb3b742" providerId="ADAL" clId="{E24D0473-8C83-4435-8A44-FA42F3CAA9A2}" dt="2025-04-04T20:59:33.028" v="2010" actId="20577"/>
        <pc:sldMkLst>
          <pc:docMk/>
          <pc:sldMk cId="3690573401" sldId="2142535499"/>
        </pc:sldMkLst>
      </pc:sldChg>
      <pc:sldChg chg="addSp delSp add del setBg delDesignElem">
        <pc:chgData name="Felipe Henrique Gross Windmoller" userId="6144c794-e0c9-41c7-b18c-7cbaecb3b742" providerId="ADAL" clId="{E24D0473-8C83-4435-8A44-FA42F3CAA9A2}" dt="2025-04-07T12:47:13.114" v="2391"/>
        <pc:sldMkLst>
          <pc:docMk/>
          <pc:sldMk cId="228404429" sldId="2142535500"/>
        </pc:sldMkLst>
      </pc:sldChg>
      <pc:sldChg chg="addSp delSp modSp del mod delAnim">
        <pc:chgData name="Felipe Henrique Gross Windmoller" userId="6144c794-e0c9-41c7-b18c-7cbaecb3b742" providerId="ADAL" clId="{E24D0473-8C83-4435-8A44-FA42F3CAA9A2}" dt="2025-04-04T18:18:18.830" v="819" actId="2696"/>
        <pc:sldMkLst>
          <pc:docMk/>
          <pc:sldMk cId="3418138113" sldId="2142535500"/>
        </pc:sldMkLst>
      </pc:sldChg>
      <pc:sldChg chg="addSp delSp modSp add del mod ord">
        <pc:chgData name="Felipe Henrique Gross Windmoller" userId="6144c794-e0c9-41c7-b18c-7cbaecb3b742" providerId="ADAL" clId="{E24D0473-8C83-4435-8A44-FA42F3CAA9A2}" dt="2025-04-07T12:47:16.184" v="2394"/>
        <pc:sldMkLst>
          <pc:docMk/>
          <pc:sldMk cId="3786472385" sldId="2142535500"/>
        </pc:sldMkLst>
      </pc:sldChg>
      <pc:sldChg chg="modSp mod modAnim modNotesTx">
        <pc:chgData name="Felipe Henrique Gross Windmoller" userId="6144c794-e0c9-41c7-b18c-7cbaecb3b742" providerId="ADAL" clId="{E24D0473-8C83-4435-8A44-FA42F3CAA9A2}" dt="2025-04-04T21:00:16.729" v="2012"/>
        <pc:sldMkLst>
          <pc:docMk/>
          <pc:sldMk cId="2163727420" sldId="2142535501"/>
        </pc:sldMkLst>
      </pc:sldChg>
      <pc:sldChg chg="modSp mod modAnim">
        <pc:chgData name="Felipe Henrique Gross Windmoller" userId="6144c794-e0c9-41c7-b18c-7cbaecb3b742" providerId="ADAL" clId="{E24D0473-8C83-4435-8A44-FA42F3CAA9A2}" dt="2025-04-04T20:44:45.849" v="1662" actId="20577"/>
        <pc:sldMkLst>
          <pc:docMk/>
          <pc:sldMk cId="2614535204" sldId="2142535502"/>
        </pc:sldMkLst>
      </pc:sldChg>
      <pc:sldChg chg="modSp mod modAnim">
        <pc:chgData name="Felipe Henrique Gross Windmoller" userId="6144c794-e0c9-41c7-b18c-7cbaecb3b742" providerId="ADAL" clId="{E24D0473-8C83-4435-8A44-FA42F3CAA9A2}" dt="2025-04-04T20:42:34.978" v="1542" actId="20577"/>
        <pc:sldMkLst>
          <pc:docMk/>
          <pc:sldMk cId="516894937" sldId="2142535503"/>
        </pc:sldMkLst>
      </pc:sldChg>
      <pc:sldChg chg="modSp mod modAnim">
        <pc:chgData name="Felipe Henrique Gross Windmoller" userId="6144c794-e0c9-41c7-b18c-7cbaecb3b742" providerId="ADAL" clId="{E24D0473-8C83-4435-8A44-FA42F3CAA9A2}" dt="2025-04-04T21:20:48.497" v="2367" actId="20577"/>
        <pc:sldMkLst>
          <pc:docMk/>
          <pc:sldMk cId="3509742571" sldId="2142535504"/>
        </pc:sldMkLst>
      </pc:sldChg>
      <pc:sldChg chg="modSp del mod ord modAnim">
        <pc:chgData name="Felipe Henrique Gross Windmoller" userId="6144c794-e0c9-41c7-b18c-7cbaecb3b742" providerId="ADAL" clId="{E24D0473-8C83-4435-8A44-FA42F3CAA9A2}" dt="2025-04-04T21:22:10.856" v="2387" actId="47"/>
        <pc:sldMkLst>
          <pc:docMk/>
          <pc:sldMk cId="2625389574" sldId="2142535505"/>
        </pc:sldMkLst>
      </pc:sldChg>
      <pc:sldChg chg="addSp delSp modSp add del mod delAnim">
        <pc:chgData name="Felipe Henrique Gross Windmoller" userId="6144c794-e0c9-41c7-b18c-7cbaecb3b742" providerId="ADAL" clId="{E24D0473-8C83-4435-8A44-FA42F3CAA9A2}" dt="2025-04-04T21:02:22.437" v="2039" actId="47"/>
        <pc:sldMkLst>
          <pc:docMk/>
          <pc:sldMk cId="3039191253" sldId="2142535506"/>
        </pc:sldMkLst>
      </pc:sldChg>
      <pc:sldChg chg="addSp delSp modSp new mod setBg">
        <pc:chgData name="Felipe Henrique Gross Windmoller" userId="6144c794-e0c9-41c7-b18c-7cbaecb3b742" providerId="ADAL" clId="{E24D0473-8C83-4435-8A44-FA42F3CAA9A2}" dt="2025-04-04T21:02:30.090" v="2043" actId="962"/>
        <pc:sldMkLst>
          <pc:docMk/>
          <pc:sldMk cId="768544315" sldId="2142535507"/>
        </pc:sldMkLst>
      </pc:sldChg>
      <pc:sldChg chg="addSp delSp modSp new mod">
        <pc:chgData name="Felipe Henrique Gross Windmoller" userId="6144c794-e0c9-41c7-b18c-7cbaecb3b742" providerId="ADAL" clId="{E24D0473-8C83-4435-8A44-FA42F3CAA9A2}" dt="2025-04-04T21:03:20.839" v="2049" actId="962"/>
        <pc:sldMkLst>
          <pc:docMk/>
          <pc:sldMk cId="2547062870" sldId="2142535508"/>
        </pc:sldMkLst>
      </pc:sldChg>
      <pc:sldChg chg="addSp delSp modSp new mod">
        <pc:chgData name="Felipe Henrique Gross Windmoller" userId="6144c794-e0c9-41c7-b18c-7cbaecb3b742" providerId="ADAL" clId="{E24D0473-8C83-4435-8A44-FA42F3CAA9A2}" dt="2025-04-04T21:04:06.657" v="2055" actId="962"/>
        <pc:sldMkLst>
          <pc:docMk/>
          <pc:sldMk cId="2139693440" sldId="2142535509"/>
        </pc:sldMkLst>
      </pc:sldChg>
      <pc:sldChg chg="addSp delSp modSp new mod ord">
        <pc:chgData name="Felipe Henrique Gross Windmoller" userId="6144c794-e0c9-41c7-b18c-7cbaecb3b742" providerId="ADAL" clId="{E24D0473-8C83-4435-8A44-FA42F3CAA9A2}" dt="2025-04-04T21:19:57.749" v="2322"/>
        <pc:sldMkLst>
          <pc:docMk/>
          <pc:sldMk cId="2039674848" sldId="2142535510"/>
        </pc:sldMkLst>
      </pc:sldChg>
      <pc:sldChg chg="addSp delSp modSp del mod setBg addAnim delAnim modAnim setClrOvrMap">
        <pc:chgData name="Felipe Henrique Gross Windmoller" userId="6144c794-e0c9-41c7-b18c-7cbaecb3b742" providerId="ADAL" clId="{E24D0473-8C83-4435-8A44-FA42F3CAA9A2}" dt="2025-04-04T21:13:35.673" v="2213" actId="47"/>
        <pc:sldMkLst>
          <pc:docMk/>
          <pc:sldMk cId="1601881392" sldId="2142535511"/>
        </pc:sldMkLst>
      </pc:sldChg>
      <pc:sldChg chg="modSp mod modAnim">
        <pc:chgData name="Felipe Henrique Gross Windmoller" userId="6144c794-e0c9-41c7-b18c-7cbaecb3b742" providerId="ADAL" clId="{E24D0473-8C83-4435-8A44-FA42F3CAA9A2}" dt="2025-04-07T14:56:12.384" v="2435" actId="20577"/>
        <pc:sldMkLst>
          <pc:docMk/>
          <pc:sldMk cId="1755162709" sldId="2142535512"/>
        </pc:sldMkLst>
      </pc:sldChg>
      <pc:sldChg chg="addSp delSp modSp new mod setBg setClrOvrMap">
        <pc:chgData name="Felipe Henrique Gross Windmoller" userId="6144c794-e0c9-41c7-b18c-7cbaecb3b742" providerId="ADAL" clId="{E24D0473-8C83-4435-8A44-FA42F3CAA9A2}" dt="2025-04-07T12:49:21.507" v="2413" actId="1035"/>
        <pc:sldMkLst>
          <pc:docMk/>
          <pc:sldMk cId="964839352" sldId="2142535513"/>
        </pc:sldMkLst>
      </pc:sldChg>
      <pc:sldChg chg="addSp delSp modSp add mod">
        <pc:chgData name="Felipe Henrique Gross Windmoller" userId="6144c794-e0c9-41c7-b18c-7cbaecb3b742" providerId="ADAL" clId="{E24D0473-8C83-4435-8A44-FA42F3CAA9A2}" dt="2025-04-07T12:53:21.849" v="2427" actId="1076"/>
        <pc:sldMkLst>
          <pc:docMk/>
          <pc:sldMk cId="2787745152" sldId="2142535514"/>
        </pc:sldMkLst>
      </pc:sldChg>
    </pc:docChg>
  </pc:docChgLst>
  <pc:docChgLst>
    <pc:chgData name="Felipe Henrique Gross Windmoller" userId="6144c794-e0c9-41c7-b18c-7cbaecb3b742" providerId="ADAL" clId="{12372CC6-8FFA-43D7-8E6C-347DFB96B018}"/>
    <pc:docChg chg="undo custSel addSld modSld">
      <pc:chgData name="Felipe Henrique Gross Windmoller" userId="6144c794-e0c9-41c7-b18c-7cbaecb3b742" providerId="ADAL" clId="{12372CC6-8FFA-43D7-8E6C-347DFB96B018}" dt="2025-10-24T21:30:33.765" v="39" actId="1076"/>
      <pc:docMkLst>
        <pc:docMk/>
      </pc:docMkLst>
      <pc:sldChg chg="addSp delSp modSp add mod delAnim">
        <pc:chgData name="Felipe Henrique Gross Windmoller" userId="6144c794-e0c9-41c7-b18c-7cbaecb3b742" providerId="ADAL" clId="{12372CC6-8FFA-43D7-8E6C-347DFB96B018}" dt="2025-10-24T21:30:33.765" v="39" actId="1076"/>
        <pc:sldMkLst>
          <pc:docMk/>
          <pc:sldMk cId="3055563851" sldId="2142535522"/>
        </pc:sldMkLst>
        <pc:spChg chg="mod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10" creationId="{E496D2FB-06BE-D56C-2C8D-382B10A2573A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39" creationId="{467F706E-39A1-8E9E-22FB-C8C5400C5828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1" creationId="{34CE0509-455F-7F7D-4EFA-248232F375E7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3" creationId="{3D065C81-B064-5CE3-832B-CA23EB2C5B83}"/>
          </ac:spMkLst>
        </pc:spChg>
        <pc:spChg chg="add del">
          <ac:chgData name="Felipe Henrique Gross Windmoller" userId="6144c794-e0c9-41c7-b18c-7cbaecb3b742" providerId="ADAL" clId="{12372CC6-8FFA-43D7-8E6C-347DFB96B018}" dt="2025-10-24T21:29:21.474" v="25" actId="26606"/>
          <ac:spMkLst>
            <pc:docMk/>
            <pc:sldMk cId="3055563851" sldId="2142535522"/>
            <ac:spMk id="45" creationId="{480FB792-76B0-A573-4B0E-48C05D8548B1}"/>
          </ac:spMkLst>
        </pc:spChg>
        <pc:picChg chg="ord">
          <ac:chgData name="Felipe Henrique Gross Windmoller" userId="6144c794-e0c9-41c7-b18c-7cbaecb3b742" providerId="ADAL" clId="{12372CC6-8FFA-43D7-8E6C-347DFB96B018}" dt="2025-10-24T21:29:21.474" v="25" actId="26606"/>
          <ac:picMkLst>
            <pc:docMk/>
            <pc:sldMk cId="3055563851" sldId="2142535522"/>
            <ac:picMk id="6" creationId="{EF310B80-E61D-EA8B-81FE-8B0DC17A66C0}"/>
          </ac:picMkLst>
        </pc:picChg>
        <pc:picChg chg="add mod">
          <ac:chgData name="Felipe Henrique Gross Windmoller" userId="6144c794-e0c9-41c7-b18c-7cbaecb3b742" providerId="ADAL" clId="{12372CC6-8FFA-43D7-8E6C-347DFB96B018}" dt="2025-10-24T21:30:33.765" v="39" actId="1076"/>
          <ac:picMkLst>
            <pc:docMk/>
            <pc:sldMk cId="3055563851" sldId="2142535522"/>
            <ac:picMk id="1036" creationId="{177D1BAE-39CF-90BC-E9A3-6A422924D2F6}"/>
          </ac:picMkLst>
        </pc:picChg>
      </pc:sldChg>
    </pc:docChg>
  </pc:docChgLst>
  <pc:docChgLst>
    <pc:chgData name="Felipe Henrique Gross Windmoller" userId="6144c794-e0c9-41c7-b18c-7cbaecb3b742" providerId="ADAL" clId="{026EE374-C99E-415E-B814-E6A7DD7EC70A}"/>
    <pc:docChg chg="undo custSel delSld modSld sldOrd">
      <pc:chgData name="Felipe Henrique Gross Windmoller" userId="6144c794-e0c9-41c7-b18c-7cbaecb3b742" providerId="ADAL" clId="{026EE374-C99E-415E-B814-E6A7DD7EC70A}" dt="2025-03-24T13:38:31.695" v="936"/>
      <pc:docMkLst>
        <pc:docMk/>
      </pc:docMkLst>
      <pc:sldChg chg="modSp mod">
        <pc:chgData name="Felipe Henrique Gross Windmoller" userId="6144c794-e0c9-41c7-b18c-7cbaecb3b742" providerId="ADAL" clId="{026EE374-C99E-415E-B814-E6A7DD7EC70A}" dt="2025-03-21T18:38:15.138" v="824" actId="20577"/>
        <pc:sldMkLst>
          <pc:docMk/>
          <pc:sldMk cId="936909103" sldId="256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50:19.021" v="923" actId="20577"/>
        <pc:sldMkLst>
          <pc:docMk/>
          <pc:sldMk cId="3681108619" sldId="257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2:08.066" v="26" actId="26606"/>
        <pc:sldMkLst>
          <pc:docMk/>
          <pc:sldMk cId="3577648582" sldId="259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33:04.292" v="29" actId="26606"/>
        <pc:sldMkLst>
          <pc:docMk/>
          <pc:sldMk cId="3943287335" sldId="260"/>
        </pc:sldMkLst>
      </pc:sldChg>
      <pc:sldChg chg="del">
        <pc:chgData name="Felipe Henrique Gross Windmoller" userId="6144c794-e0c9-41c7-b18c-7cbaecb3b742" providerId="ADAL" clId="{026EE374-C99E-415E-B814-E6A7DD7EC70A}" dt="2025-03-20T19:52:12.484" v="115" actId="47"/>
        <pc:sldMkLst>
          <pc:docMk/>
          <pc:sldMk cId="3947648453" sldId="261"/>
        </pc:sldMkLst>
      </pc:sldChg>
      <pc:sldChg chg="addSp delSp modSp mod ord modAnim">
        <pc:chgData name="Felipe Henrique Gross Windmoller" userId="6144c794-e0c9-41c7-b18c-7cbaecb3b742" providerId="ADAL" clId="{026EE374-C99E-415E-B814-E6A7DD7EC70A}" dt="2025-03-21T18:58:26.719" v="934" actId="20577"/>
        <pc:sldMkLst>
          <pc:docMk/>
          <pc:sldMk cId="2283840808" sldId="262"/>
        </pc:sldMkLst>
      </pc:sldChg>
      <pc:sldChg chg="addSp delSp modSp mod ord">
        <pc:chgData name="Felipe Henrique Gross Windmoller" userId="6144c794-e0c9-41c7-b18c-7cbaecb3b742" providerId="ADAL" clId="{026EE374-C99E-415E-B814-E6A7DD7EC70A}" dt="2025-03-20T20:03:58.968" v="354" actId="478"/>
        <pc:sldMkLst>
          <pc:docMk/>
          <pc:sldMk cId="4167085130" sldId="263"/>
        </pc:sldMkLst>
      </pc:sldChg>
      <pc:sldChg chg="addSp delSp modSp del mod">
        <pc:chgData name="Felipe Henrique Gross Windmoller" userId="6144c794-e0c9-41c7-b18c-7cbaecb3b742" providerId="ADAL" clId="{026EE374-C99E-415E-B814-E6A7DD7EC70A}" dt="2025-03-20T19:58:59.582" v="343" actId="47"/>
        <pc:sldMkLst>
          <pc:docMk/>
          <pc:sldMk cId="417797602" sldId="264"/>
        </pc:sldMkLst>
      </pc:sldChg>
      <pc:sldChg chg="del">
        <pc:chgData name="Felipe Henrique Gross Windmoller" userId="6144c794-e0c9-41c7-b18c-7cbaecb3b742" providerId="ADAL" clId="{026EE374-C99E-415E-B814-E6A7DD7EC70A}" dt="2025-03-20T19:59:02.117" v="344" actId="47"/>
        <pc:sldMkLst>
          <pc:docMk/>
          <pc:sldMk cId="551176544" sldId="265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7:51.751" v="323" actId="255"/>
        <pc:sldMkLst>
          <pc:docMk/>
          <pc:sldMk cId="2323225498" sldId="268"/>
        </pc:sldMkLst>
      </pc:sldChg>
      <pc:sldChg chg="addSp delSp modSp mod modNotesTx">
        <pc:chgData name="Felipe Henrique Gross Windmoller" userId="6144c794-e0c9-41c7-b18c-7cbaecb3b742" providerId="ADAL" clId="{026EE374-C99E-415E-B814-E6A7DD7EC70A}" dt="2025-03-20T19:56:59.349" v="317" actId="26606"/>
        <pc:sldMkLst>
          <pc:docMk/>
          <pc:sldMk cId="3600774219" sldId="269"/>
        </pc:sldMkLst>
      </pc:sldChg>
      <pc:sldChg chg="addSp delSp modSp mod">
        <pc:chgData name="Felipe Henrique Gross Windmoller" userId="6144c794-e0c9-41c7-b18c-7cbaecb3b742" providerId="ADAL" clId="{026EE374-C99E-415E-B814-E6A7DD7EC70A}" dt="2025-03-21T18:33:59.400" v="754" actId="20577"/>
        <pc:sldMkLst>
          <pc:docMk/>
          <pc:sldMk cId="2082101472" sldId="270"/>
        </pc:sldMkLst>
      </pc:sldChg>
      <pc:sldChg chg="del">
        <pc:chgData name="Felipe Henrique Gross Windmoller" userId="6144c794-e0c9-41c7-b18c-7cbaecb3b742" providerId="ADAL" clId="{026EE374-C99E-415E-B814-E6A7DD7EC70A}" dt="2025-03-20T19:58:30.220" v="335"/>
        <pc:sldMkLst>
          <pc:docMk/>
          <pc:sldMk cId="755077062" sldId="271"/>
        </pc:sldMkLst>
      </pc:sldChg>
      <pc:sldChg chg="addSp delSp modSp mod">
        <pc:chgData name="Felipe Henrique Gross Windmoller" userId="6144c794-e0c9-41c7-b18c-7cbaecb3b742" providerId="ADAL" clId="{026EE374-C99E-415E-B814-E6A7DD7EC70A}" dt="2025-03-20T19:59:12.876" v="346" actId="1076"/>
        <pc:sldMkLst>
          <pc:docMk/>
          <pc:sldMk cId="1018620019" sldId="271"/>
        </pc:sldMkLst>
      </pc:sldChg>
      <pc:sldChg chg="addSp delSp modSp mod addAnim modAnim">
        <pc:chgData name="Felipe Henrique Gross Windmoller" userId="6144c794-e0c9-41c7-b18c-7cbaecb3b742" providerId="ADAL" clId="{026EE374-C99E-415E-B814-E6A7DD7EC70A}" dt="2025-03-21T18:42:18.225" v="903"/>
        <pc:sldMkLst>
          <pc:docMk/>
          <pc:sldMk cId="775928785" sldId="2142535486"/>
        </pc:sldMkLst>
      </pc:sldChg>
      <pc:sldChg chg="ord">
        <pc:chgData name="Felipe Henrique Gross Windmoller" userId="6144c794-e0c9-41c7-b18c-7cbaecb3b742" providerId="ADAL" clId="{026EE374-C99E-415E-B814-E6A7DD7EC70A}" dt="2025-03-24T13:38:31.695" v="936"/>
        <pc:sldMkLst>
          <pc:docMk/>
          <pc:sldMk cId="922170089" sldId="2142535492"/>
        </pc:sldMkLst>
      </pc:sldChg>
    </pc:docChg>
  </pc:docChgLst>
  <pc:docChgLst>
    <pc:chgData name="Lucas Yamaguti da Costa" userId="7113d658-671f-47eb-ba93-99ec167b241c" providerId="ADAL" clId="{91358BB7-9619-429A-BCF3-5D700D2AA42C}"/>
    <pc:docChg chg="custSel modSld">
      <pc:chgData name="Lucas Yamaguti da Costa" userId="7113d658-671f-47eb-ba93-99ec167b241c" providerId="ADAL" clId="{91358BB7-9619-429A-BCF3-5D700D2AA42C}" dt="2025-10-29T16:28:12.203" v="301" actId="20577"/>
      <pc:docMkLst>
        <pc:docMk/>
      </pc:docMkLst>
      <pc:sldChg chg="addSp modSp mod">
        <pc:chgData name="Lucas Yamaguti da Costa" userId="7113d658-671f-47eb-ba93-99ec167b241c" providerId="ADAL" clId="{91358BB7-9619-429A-BCF3-5D700D2AA42C}" dt="2025-10-29T16:01:20.885" v="125" actId="20577"/>
        <pc:sldMkLst>
          <pc:docMk/>
          <pc:sldMk cId="2163727420" sldId="2142535501"/>
        </pc:sldMkLst>
        <pc:spChg chg="add mod">
          <ac:chgData name="Lucas Yamaguti da Costa" userId="7113d658-671f-47eb-ba93-99ec167b241c" providerId="ADAL" clId="{91358BB7-9619-429A-BCF3-5D700D2AA42C}" dt="2025-10-29T16:00:12.759" v="104" actId="20577"/>
          <ac:spMkLst>
            <pc:docMk/>
            <pc:sldMk cId="2163727420" sldId="2142535501"/>
            <ac:spMk id="2" creationId="{8E3C8104-EC3A-2057-EB69-F007EAE00CD8}"/>
          </ac:spMkLst>
        </pc:spChg>
        <pc:spChg chg="add mod">
          <ac:chgData name="Lucas Yamaguti da Costa" userId="7113d658-671f-47eb-ba93-99ec167b241c" providerId="ADAL" clId="{91358BB7-9619-429A-BCF3-5D700D2AA42C}" dt="2025-10-29T16:01:20.885" v="125" actId="20577"/>
          <ac:spMkLst>
            <pc:docMk/>
            <pc:sldMk cId="2163727420" sldId="2142535501"/>
            <ac:spMk id="3" creationId="{125D14BD-50CF-E5B0-1501-6605F5B77B67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6:04:16.388" v="180" actId="1076"/>
        <pc:sldMkLst>
          <pc:docMk/>
          <pc:sldMk cId="887498126" sldId="2142535521"/>
        </pc:sldMkLst>
        <pc:spChg chg="add mod">
          <ac:chgData name="Lucas Yamaguti da Costa" userId="7113d658-671f-47eb-ba93-99ec167b241c" providerId="ADAL" clId="{91358BB7-9619-429A-BCF3-5D700D2AA42C}" dt="2025-10-29T16:04:16.388" v="180" actId="1076"/>
          <ac:spMkLst>
            <pc:docMk/>
            <pc:sldMk cId="887498126" sldId="2142535521"/>
            <ac:spMk id="2" creationId="{141E2C2C-2792-0AA9-A383-59F3621F44A7}"/>
          </ac:spMkLst>
        </pc:spChg>
      </pc:sldChg>
      <pc:sldChg chg="addSp modSp mod">
        <pc:chgData name="Lucas Yamaguti da Costa" userId="7113d658-671f-47eb-ba93-99ec167b241c" providerId="ADAL" clId="{91358BB7-9619-429A-BCF3-5D700D2AA42C}" dt="2025-10-29T16:28:12.203" v="301" actId="20577"/>
        <pc:sldMkLst>
          <pc:docMk/>
          <pc:sldMk cId="3055563851" sldId="2142535522"/>
        </pc:sldMkLst>
        <pc:spChg chg="add mod">
          <ac:chgData name="Lucas Yamaguti da Costa" userId="7113d658-671f-47eb-ba93-99ec167b241c" providerId="ADAL" clId="{91358BB7-9619-429A-BCF3-5D700D2AA42C}" dt="2025-10-29T16:28:12.203" v="301" actId="20577"/>
          <ac:spMkLst>
            <pc:docMk/>
            <pc:sldMk cId="3055563851" sldId="2142535522"/>
            <ac:spMk id="2" creationId="{4402D739-7620-C5AD-C46F-A09F2F236E80}"/>
          </ac:spMkLst>
        </pc:spChg>
      </pc:sldChg>
    </pc:docChg>
  </pc:docChgLst>
  <pc:docChgLst>
    <pc:chgData name="Felipe Henrique Gross Windmoller" userId="6144c794-e0c9-41c7-b18c-7cbaecb3b742" providerId="ADAL" clId="{1F204228-1CF6-455C-AB3A-B38EBD1E0BD8}"/>
    <pc:docChg chg="addSld modSld">
      <pc:chgData name="Felipe Henrique Gross Windmoller" userId="6144c794-e0c9-41c7-b18c-7cbaecb3b742" providerId="ADAL" clId="{1F204228-1CF6-455C-AB3A-B38EBD1E0BD8}" dt="2025-08-18T10:49:42.628" v="289" actId="20577"/>
      <pc:docMkLst>
        <pc:docMk/>
      </pc:docMkLst>
      <pc:sldChg chg="addSp modSp mod">
        <pc:chgData name="Felipe Henrique Gross Windmoller" userId="6144c794-e0c9-41c7-b18c-7cbaecb3b742" providerId="ADAL" clId="{1F204228-1CF6-455C-AB3A-B38EBD1E0BD8}" dt="2025-08-15T13:47:06.918" v="18" actId="1076"/>
        <pc:sldMkLst>
          <pc:docMk/>
          <pc:sldMk cId="936909103" sldId="256"/>
        </pc:sldMkLst>
      </pc:sldChg>
      <pc:sldChg chg="modSp">
        <pc:chgData name="Felipe Henrique Gross Windmoller" userId="6144c794-e0c9-41c7-b18c-7cbaecb3b742" providerId="ADAL" clId="{1F204228-1CF6-455C-AB3A-B38EBD1E0BD8}" dt="2025-08-10T11:35:02.171" v="0" actId="6549"/>
        <pc:sldMkLst>
          <pc:docMk/>
          <pc:sldMk cId="3427878570" sldId="267"/>
        </pc:sldMkLst>
      </pc:sldChg>
      <pc:sldChg chg="modSp mod modAnim">
        <pc:chgData name="Felipe Henrique Gross Windmoller" userId="6144c794-e0c9-41c7-b18c-7cbaecb3b742" providerId="ADAL" clId="{1F204228-1CF6-455C-AB3A-B38EBD1E0BD8}" dt="2025-08-18T10:49:42.628" v="289" actId="20577"/>
        <pc:sldMkLst>
          <pc:docMk/>
          <pc:sldMk cId="2163727420" sldId="2142535501"/>
        </pc:sldMkLst>
      </pc:sldChg>
      <pc:sldChg chg="modSp mod">
        <pc:chgData name="Felipe Henrique Gross Windmoller" userId="6144c794-e0c9-41c7-b18c-7cbaecb3b742" providerId="ADAL" clId="{1F204228-1CF6-455C-AB3A-B38EBD1E0BD8}" dt="2025-08-10T11:35:10.767" v="12" actId="20577"/>
        <pc:sldMkLst>
          <pc:docMk/>
          <pc:sldMk cId="1755162709" sldId="2142535512"/>
        </pc:sldMkLst>
      </pc:sldChg>
      <pc:sldChg chg="add">
        <pc:chgData name="Felipe Henrique Gross Windmoller" userId="6144c794-e0c9-41c7-b18c-7cbaecb3b742" providerId="ADAL" clId="{1F204228-1CF6-455C-AB3A-B38EBD1E0BD8}" dt="2025-08-18T10:39:34.026" v="19" actId="2890"/>
        <pc:sldMkLst>
          <pc:docMk/>
          <pc:sldMk cId="887498126" sldId="2142535521"/>
        </pc:sldMkLst>
      </pc:sldChg>
    </pc:docChg>
  </pc:docChgLst>
  <pc:docChgLst>
    <pc:chgData name="Felipe Henrique Gross Windmoller" userId="6144c794-e0c9-41c7-b18c-7cbaecb3b742" providerId="ADAL" clId="{0C9764BE-0347-4D2D-AA41-BD1A35053B78}"/>
    <pc:docChg chg="custSel modSld">
      <pc:chgData name="Felipe Henrique Gross Windmoller" userId="6144c794-e0c9-41c7-b18c-7cbaecb3b742" providerId="ADAL" clId="{0C9764BE-0347-4D2D-AA41-BD1A35053B78}" dt="2025-10-13T19:25:07.456" v="0" actId="478"/>
      <pc:docMkLst>
        <pc:docMk/>
      </pc:docMkLst>
      <pc:sldChg chg="delSp mod">
        <pc:chgData name="Felipe Henrique Gross Windmoller" userId="6144c794-e0c9-41c7-b18c-7cbaecb3b742" providerId="ADAL" clId="{0C9764BE-0347-4D2D-AA41-BD1A35053B78}" dt="2025-10-13T19:25:07.456" v="0" actId="478"/>
        <pc:sldMkLst>
          <pc:docMk/>
          <pc:sldMk cId="936909103" sldId="256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B02C2C8-F2BA-490E-9578-4196270CD758}">
      <dgm:prSet/>
      <dgm:spPr/>
      <dgm:t>
        <a:bodyPr/>
        <a:lstStyle/>
        <a:p>
          <a:r>
            <a:rPr lang="pt-BR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Facilitam a comunicação</a:t>
          </a:r>
          <a:endParaRPr lang="pt-BR" b="0" dirty="0"/>
        </a:p>
      </dgm:t>
    </dgm:pt>
    <dgm:pt modelId="{901F6C9D-2EB8-4FC1-A1FB-FFA60111E6D1}" type="parTrans" cxnId="{8F72E23B-2B75-4419-B94B-66F30D833610}">
      <dgm:prSet/>
      <dgm:spPr/>
      <dgm:t>
        <a:bodyPr/>
        <a:lstStyle/>
        <a:p>
          <a:endParaRPr lang="pt-BR"/>
        </a:p>
      </dgm:t>
    </dgm:pt>
    <dgm:pt modelId="{CDAFF282-314B-4A92-8956-47B782EF1CB3}" type="sibTrans" cxnId="{8F72E23B-2B75-4419-B94B-66F30D833610}">
      <dgm:prSet/>
      <dgm:spPr/>
      <dgm:t>
        <a:bodyPr/>
        <a:lstStyle/>
        <a:p>
          <a:endParaRPr lang="pt-BR"/>
        </a:p>
      </dgm:t>
    </dgm:pt>
    <dgm:pt modelId="{E5BB6AFE-68C2-4701-8AC3-5DDA2BB65431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Aceleram o </a:t>
          </a:r>
          <a:r>
            <a:rPr lang="pt-BR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onboarding</a:t>
          </a:r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de novos integrantes</a:t>
          </a:r>
        </a:p>
      </dgm:t>
    </dgm:pt>
    <dgm:pt modelId="{4EE5094B-FDDC-49CE-A99D-6B64FB4DAF07}" type="parTrans" cxnId="{1C92B26B-10FE-4C71-BCB1-FCF9C1FEAB82}">
      <dgm:prSet/>
      <dgm:spPr/>
      <dgm:t>
        <a:bodyPr/>
        <a:lstStyle/>
        <a:p>
          <a:endParaRPr lang="pt-BR"/>
        </a:p>
      </dgm:t>
    </dgm:pt>
    <dgm:pt modelId="{B9D9DA15-6E40-4528-A54E-F1C5373191D3}" type="sibTrans" cxnId="{1C92B26B-10FE-4C71-BCB1-FCF9C1FEAB82}">
      <dgm:prSet/>
      <dgm:spPr/>
      <dgm:t>
        <a:bodyPr/>
        <a:lstStyle/>
        <a:p>
          <a:endParaRPr lang="pt-BR"/>
        </a:p>
      </dgm:t>
    </dgm:pt>
    <dgm:pt modelId="{6492D874-438E-4B54-BDCE-99AE48D8900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na resolução de problemas (troubleshooting)</a:t>
          </a:r>
        </a:p>
      </dgm:t>
    </dgm:pt>
    <dgm:pt modelId="{C35DDCC9-1AEA-4966-912F-282B0A80476A}" type="parTrans" cxnId="{A1D86C30-7F4D-4B1D-AA64-1CF802131165}">
      <dgm:prSet/>
      <dgm:spPr/>
      <dgm:t>
        <a:bodyPr/>
        <a:lstStyle/>
        <a:p>
          <a:endParaRPr lang="pt-BR"/>
        </a:p>
      </dgm:t>
    </dgm:pt>
    <dgm:pt modelId="{ED2EB10C-45EA-49C5-9FF1-2513DB46E340}" type="sibTrans" cxnId="{A1D86C30-7F4D-4B1D-AA64-1CF802131165}">
      <dgm:prSet/>
      <dgm:spPr/>
      <dgm:t>
        <a:bodyPr/>
        <a:lstStyle/>
        <a:p>
          <a:endParaRPr lang="pt-BR"/>
        </a:p>
      </dgm:t>
    </dgm:pt>
    <dgm:pt modelId="{24AD1030-363A-483E-887A-5757E2DC5A1A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Promovem clareza no entendimento do sistema</a:t>
          </a:r>
        </a:p>
      </dgm:t>
    </dgm:pt>
    <dgm:pt modelId="{C2668ABF-63A4-4E6A-A36F-FEBAF66A2A43}" type="parTrans" cxnId="{4A88EBC4-FC9F-446F-A7A0-3A8424F23479}">
      <dgm:prSet/>
      <dgm:spPr/>
      <dgm:t>
        <a:bodyPr/>
        <a:lstStyle/>
        <a:p>
          <a:endParaRPr lang="pt-BR"/>
        </a:p>
      </dgm:t>
    </dgm:pt>
    <dgm:pt modelId="{371D6B00-9EAA-4F2E-A223-E0147D1EA4B4}" type="sibTrans" cxnId="{4A88EBC4-FC9F-446F-A7A0-3A8424F23479}">
      <dgm:prSet/>
      <dgm:spPr/>
      <dgm:t>
        <a:bodyPr/>
        <a:lstStyle/>
        <a:p>
          <a:endParaRPr lang="pt-BR"/>
        </a:p>
      </dgm:t>
    </dgm:pt>
    <dgm:pt modelId="{A27D3E7C-9AB6-4F92-972B-304509E700E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Apoiam a monitoração, a </a:t>
          </a:r>
          <a:r>
            <a:rPr lang="pt-BR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observabilidade</a:t>
          </a:r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e o diagnóstico</a:t>
          </a:r>
        </a:p>
      </dgm:t>
    </dgm:pt>
    <dgm:pt modelId="{35086544-5509-42A9-8B7D-21CEECB2F339}" type="parTrans" cxnId="{BA59229B-4DA0-4FCC-B450-C816F6891E80}">
      <dgm:prSet/>
      <dgm:spPr/>
      <dgm:t>
        <a:bodyPr/>
        <a:lstStyle/>
        <a:p>
          <a:endParaRPr lang="pt-BR"/>
        </a:p>
      </dgm:t>
    </dgm:pt>
    <dgm:pt modelId="{2B323418-E201-4356-BE0E-2FD5AC26BA69}" type="sibTrans" cxnId="{BA59229B-4DA0-4FCC-B450-C816F6891E80}">
      <dgm:prSet/>
      <dgm:spPr/>
      <dgm:t>
        <a:bodyPr/>
        <a:lstStyle/>
        <a:p>
          <a:endParaRPr lang="pt-BR"/>
        </a:p>
      </dgm:t>
    </dgm:pt>
    <dgm:pt modelId="{B3A3D147-3ABA-4126-90D0-615D5F359DAB}">
      <dgm:prSet/>
      <dgm:spPr/>
      <dgm:t>
        <a:bodyPr/>
        <a:lstStyle/>
        <a:p>
          <a:r>
            <a:rPr lang="pt-BR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Servem como documentação viva</a:t>
          </a:r>
          <a:endParaRPr lang="pt-BR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DA27B3A2-F06B-4BA8-B6A2-ECCB4BE4DFAB}" type="parTrans" cxnId="{9B609E06-7683-4CF1-957D-DCDCD566CAB0}">
      <dgm:prSet/>
      <dgm:spPr/>
      <dgm:t>
        <a:bodyPr/>
        <a:lstStyle/>
        <a:p>
          <a:endParaRPr lang="pt-BR"/>
        </a:p>
      </dgm:t>
    </dgm:pt>
    <dgm:pt modelId="{C108AA99-D5AD-4E9E-BA35-CA1747FFCBC5}" type="sibTrans" cxnId="{9B609E06-7683-4CF1-957D-DCDCD566CAB0}">
      <dgm:prSet/>
      <dgm:spPr/>
      <dgm:t>
        <a:bodyPr/>
        <a:lstStyle/>
        <a:p>
          <a:endParaRPr lang="pt-BR"/>
        </a:p>
      </dgm:t>
    </dgm:pt>
    <dgm:pt modelId="{B5AC9E32-93FC-46A8-BDCB-216A073CEF03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Auxiliam no planejamento, tomada de decisão e evolução arquitetural</a:t>
          </a:r>
        </a:p>
      </dgm:t>
    </dgm:pt>
    <dgm:pt modelId="{432FAFA0-CF1A-452D-BCF6-9EA7FCF81BBF}" type="parTrans" cxnId="{4EC241A6-A83A-4F3F-9D39-E954AE1FE6AE}">
      <dgm:prSet/>
      <dgm:spPr/>
      <dgm:t>
        <a:bodyPr/>
        <a:lstStyle/>
        <a:p>
          <a:endParaRPr lang="pt-BR"/>
        </a:p>
      </dgm:t>
    </dgm:pt>
    <dgm:pt modelId="{25241844-7381-4FA2-90C4-D301E36132CC}" type="sibTrans" cxnId="{4EC241A6-A83A-4F3F-9D39-E954AE1FE6AE}">
      <dgm:prSet/>
      <dgm:spPr/>
      <dgm:t>
        <a:bodyPr/>
        <a:lstStyle/>
        <a:p>
          <a:endParaRPr lang="pt-BR"/>
        </a:p>
      </dgm:t>
    </dgm:pt>
    <dgm:pt modelId="{B1B3526A-8655-4274-A472-96369F386EF2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Contribuem para segurança,  conformidade e governança</a:t>
          </a:r>
        </a:p>
      </dgm:t>
    </dgm:pt>
    <dgm:pt modelId="{249BE3E3-1F06-4F61-9D8D-03BA275D10BF}" type="parTrans" cxnId="{AB789055-6DD8-4F2D-9CD5-32B36DB929B6}">
      <dgm:prSet/>
      <dgm:spPr/>
      <dgm:t>
        <a:bodyPr/>
        <a:lstStyle/>
        <a:p>
          <a:endParaRPr lang="pt-BR"/>
        </a:p>
      </dgm:t>
    </dgm:pt>
    <dgm:pt modelId="{F249F911-29A3-4C8A-8E50-41BEE42FDAF1}" type="sibTrans" cxnId="{AB789055-6DD8-4F2D-9CD5-32B36DB929B6}">
      <dgm:prSet/>
      <dgm:spPr/>
      <dgm:t>
        <a:bodyPr/>
        <a:lstStyle/>
        <a:p>
          <a:endParaRPr lang="pt-BR"/>
        </a:p>
      </dgm:t>
    </dgm:pt>
    <dgm:pt modelId="{B31621DA-5F5B-4D44-B2D7-60BA55547429}">
      <dgm:prSet/>
      <dgm:spPr/>
      <dgm:t>
        <a:bodyPr/>
        <a:lstStyle/>
        <a:p>
          <a:r>
            <a:rPr lang="pt-BR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a identificar riscos e dependências</a:t>
          </a:r>
        </a:p>
      </dgm:t>
    </dgm:pt>
    <dgm:pt modelId="{0A6581BC-C9D1-434B-9779-2E4A454C8EB7}" type="parTrans" cxnId="{B5ECB556-6F68-43CB-B8EA-9F669A1D87EE}">
      <dgm:prSet/>
      <dgm:spPr/>
      <dgm:t>
        <a:bodyPr/>
        <a:lstStyle/>
        <a:p>
          <a:endParaRPr lang="pt-BR"/>
        </a:p>
      </dgm:t>
    </dgm:pt>
    <dgm:pt modelId="{846A84D2-5AD5-4059-9B75-900FA5631700}" type="sibTrans" cxnId="{B5ECB556-6F68-43CB-B8EA-9F669A1D87EE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D49044CE-1365-48B0-B82C-6B65B0630F1E}" type="pres">
      <dgm:prSet presAssocID="{5B02C2C8-F2BA-490E-9578-4196270CD75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8D84DEE3-203A-4AF1-B48C-516BA0931F0E}" type="pres">
      <dgm:prSet presAssocID="{CDAFF282-314B-4A92-8956-47B782EF1CB3}" presName="spacer" presStyleCnt="0"/>
      <dgm:spPr/>
    </dgm:pt>
    <dgm:pt modelId="{672EBFD2-26C8-4758-871F-AA44665D7F6F}" type="pres">
      <dgm:prSet presAssocID="{E5BB6AFE-68C2-4701-8AC3-5DDA2BB6543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94CF488-A96F-436E-AD58-298AAF0B4985}" type="pres">
      <dgm:prSet presAssocID="{B9D9DA15-6E40-4528-A54E-F1C5373191D3}" presName="spacer" presStyleCnt="0"/>
      <dgm:spPr/>
    </dgm:pt>
    <dgm:pt modelId="{C2DABE09-B661-4358-819D-7CF79DABACD0}" type="pres">
      <dgm:prSet presAssocID="{6492D874-438E-4B54-BDCE-99AE48D8900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8B2FC37-B6FA-4E82-80ED-599AA94CB45F}" type="pres">
      <dgm:prSet presAssocID="{ED2EB10C-45EA-49C5-9FF1-2513DB46E340}" presName="spacer" presStyleCnt="0"/>
      <dgm:spPr/>
    </dgm:pt>
    <dgm:pt modelId="{5B6B3780-98B6-4610-98A6-114BF94EAE16}" type="pres">
      <dgm:prSet presAssocID="{24AD1030-363A-483E-887A-5757E2DC5A1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DC9DAC2-9FD3-4393-8FB7-C73986638D75}" type="pres">
      <dgm:prSet presAssocID="{371D6B00-9EAA-4F2E-A223-E0147D1EA4B4}" presName="spacer" presStyleCnt="0"/>
      <dgm:spPr/>
    </dgm:pt>
    <dgm:pt modelId="{937FA605-862A-4415-800E-FFD7E0831EC1}" type="pres">
      <dgm:prSet presAssocID="{A27D3E7C-9AB6-4F92-972B-304509E700E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1767E24-961D-491E-BD87-0EC23E874400}" type="pres">
      <dgm:prSet presAssocID="{2B323418-E201-4356-BE0E-2FD5AC26BA69}" presName="spacer" presStyleCnt="0"/>
      <dgm:spPr/>
    </dgm:pt>
    <dgm:pt modelId="{32EC21B0-260A-4C74-A5BD-5344DE948DB8}" type="pres">
      <dgm:prSet presAssocID="{B3A3D147-3ABA-4126-90D0-615D5F359DAB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DC171E58-CD4A-4E84-9B74-1F30B4FF7353}" type="pres">
      <dgm:prSet presAssocID="{C108AA99-D5AD-4E9E-BA35-CA1747FFCBC5}" presName="spacer" presStyleCnt="0"/>
      <dgm:spPr/>
    </dgm:pt>
    <dgm:pt modelId="{51BF8AE0-38D0-4C32-ADFE-5A3D25AE0E80}" type="pres">
      <dgm:prSet presAssocID="{B5AC9E32-93FC-46A8-BDCB-216A073CEF0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2165105-5D66-4880-9C1C-875D78E5D79A}" type="pres">
      <dgm:prSet presAssocID="{25241844-7381-4FA2-90C4-D301E36132CC}" presName="spacer" presStyleCnt="0"/>
      <dgm:spPr/>
    </dgm:pt>
    <dgm:pt modelId="{CB7CDDF4-F787-48F4-AC2B-7474F3B7F0E2}" type="pres">
      <dgm:prSet presAssocID="{B1B3526A-8655-4274-A472-96369F386EF2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EF28519-2D91-45B7-AF71-D839E859D84B}" type="pres">
      <dgm:prSet presAssocID="{F249F911-29A3-4C8A-8E50-41BEE42FDAF1}" presName="spacer" presStyleCnt="0"/>
      <dgm:spPr/>
    </dgm:pt>
    <dgm:pt modelId="{1464088E-C3D9-4FDA-89CF-05CE00A5064E}" type="pres">
      <dgm:prSet presAssocID="{B31621DA-5F5B-4D44-B2D7-60BA5554742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9B609E06-7683-4CF1-957D-DCDCD566CAB0}" srcId="{2A9ED4C6-9F4B-44E2-9E07-8EE292C99B7F}" destId="{B3A3D147-3ABA-4126-90D0-615D5F359DAB}" srcOrd="5" destOrd="0" parTransId="{DA27B3A2-F06B-4BA8-B6A2-ECCB4BE4DFAB}" sibTransId="{C108AA99-D5AD-4E9E-BA35-CA1747FFCBC5}"/>
    <dgm:cxn modelId="{6DD9CC15-520D-4F79-B7CD-460A139F59A2}" type="presOf" srcId="{6492D874-438E-4B54-BDCE-99AE48D89002}" destId="{C2DABE09-B661-4358-819D-7CF79DABACD0}" srcOrd="0" destOrd="0" presId="urn:microsoft.com/office/officeart/2005/8/layout/vList2"/>
    <dgm:cxn modelId="{A9AEC62F-E7F0-4686-9454-B920DAE68D10}" type="presOf" srcId="{E5BB6AFE-68C2-4701-8AC3-5DDA2BB65431}" destId="{672EBFD2-26C8-4758-871F-AA44665D7F6F}" srcOrd="0" destOrd="0" presId="urn:microsoft.com/office/officeart/2005/8/layout/vList2"/>
    <dgm:cxn modelId="{A1D86C30-7F4D-4B1D-AA64-1CF802131165}" srcId="{2A9ED4C6-9F4B-44E2-9E07-8EE292C99B7F}" destId="{6492D874-438E-4B54-BDCE-99AE48D89002}" srcOrd="2" destOrd="0" parTransId="{C35DDCC9-1AEA-4966-912F-282B0A80476A}" sibTransId="{ED2EB10C-45EA-49C5-9FF1-2513DB46E340}"/>
    <dgm:cxn modelId="{8F72E23B-2B75-4419-B94B-66F30D833610}" srcId="{2A9ED4C6-9F4B-44E2-9E07-8EE292C99B7F}" destId="{5B02C2C8-F2BA-490E-9578-4196270CD758}" srcOrd="0" destOrd="0" parTransId="{901F6C9D-2EB8-4FC1-A1FB-FFA60111E6D1}" sibTransId="{CDAFF282-314B-4A92-8956-47B782EF1CB3}"/>
    <dgm:cxn modelId="{6CDD1865-9119-4505-BC32-D7097C7480CB}" type="presOf" srcId="{24AD1030-363A-483E-887A-5757E2DC5A1A}" destId="{5B6B3780-98B6-4610-98A6-114BF94EAE16}" srcOrd="0" destOrd="0" presId="urn:microsoft.com/office/officeart/2005/8/layout/vList2"/>
    <dgm:cxn modelId="{1C92B26B-10FE-4C71-BCB1-FCF9C1FEAB82}" srcId="{2A9ED4C6-9F4B-44E2-9E07-8EE292C99B7F}" destId="{E5BB6AFE-68C2-4701-8AC3-5DDA2BB65431}" srcOrd="1" destOrd="0" parTransId="{4EE5094B-FDDC-49CE-A99D-6B64FB4DAF07}" sibTransId="{B9D9DA15-6E40-4528-A54E-F1C5373191D3}"/>
    <dgm:cxn modelId="{0350BF6F-A745-45CE-9B10-BA15EBE430C6}" type="presOf" srcId="{B31621DA-5F5B-4D44-B2D7-60BA55547429}" destId="{1464088E-C3D9-4FDA-89CF-05CE00A5064E}" srcOrd="0" destOrd="0" presId="urn:microsoft.com/office/officeart/2005/8/layout/vList2"/>
    <dgm:cxn modelId="{47ECFC6F-8DFA-4891-A27D-7DF871254541}" type="presOf" srcId="{5B02C2C8-F2BA-490E-9578-4196270CD758}" destId="{D49044CE-1365-48B0-B82C-6B65B0630F1E}" srcOrd="0" destOrd="0" presId="urn:microsoft.com/office/officeart/2005/8/layout/vList2"/>
    <dgm:cxn modelId="{AB789055-6DD8-4F2D-9CD5-32B36DB929B6}" srcId="{2A9ED4C6-9F4B-44E2-9E07-8EE292C99B7F}" destId="{B1B3526A-8655-4274-A472-96369F386EF2}" srcOrd="7" destOrd="0" parTransId="{249BE3E3-1F06-4F61-9D8D-03BA275D10BF}" sibTransId="{F249F911-29A3-4C8A-8E50-41BEE42FDAF1}"/>
    <dgm:cxn modelId="{B5ECB556-6F68-43CB-B8EA-9F669A1D87EE}" srcId="{2A9ED4C6-9F4B-44E2-9E07-8EE292C99B7F}" destId="{B31621DA-5F5B-4D44-B2D7-60BA55547429}" srcOrd="8" destOrd="0" parTransId="{0A6581BC-C9D1-434B-9779-2E4A454C8EB7}" sibTransId="{846A84D2-5AD5-4059-9B75-900FA5631700}"/>
    <dgm:cxn modelId="{13E41E88-DFFF-4646-B4FB-079D14AEA0E3}" type="presOf" srcId="{A27D3E7C-9AB6-4F92-972B-304509E700E2}" destId="{937FA605-862A-4415-800E-FFD7E0831EC1}" srcOrd="0" destOrd="0" presId="urn:microsoft.com/office/officeart/2005/8/layout/vList2"/>
    <dgm:cxn modelId="{BA59229B-4DA0-4FCC-B450-C816F6891E80}" srcId="{2A9ED4C6-9F4B-44E2-9E07-8EE292C99B7F}" destId="{A27D3E7C-9AB6-4F92-972B-304509E700E2}" srcOrd="4" destOrd="0" parTransId="{35086544-5509-42A9-8B7D-21CEECB2F339}" sibTransId="{2B323418-E201-4356-BE0E-2FD5AC26BA69}"/>
    <dgm:cxn modelId="{4EC241A6-A83A-4F3F-9D39-E954AE1FE6AE}" srcId="{2A9ED4C6-9F4B-44E2-9E07-8EE292C99B7F}" destId="{B5AC9E32-93FC-46A8-BDCB-216A073CEF03}" srcOrd="6" destOrd="0" parTransId="{432FAFA0-CF1A-452D-BCF6-9EA7FCF81BBF}" sibTransId="{25241844-7381-4FA2-90C4-D301E36132CC}"/>
    <dgm:cxn modelId="{1D942EB4-373C-49A7-BAFB-0211024FF290}" type="presOf" srcId="{B5AC9E32-93FC-46A8-BDCB-216A073CEF03}" destId="{51BF8AE0-38D0-4C32-ADFE-5A3D25AE0E80}" srcOrd="0" destOrd="0" presId="urn:microsoft.com/office/officeart/2005/8/layout/vList2"/>
    <dgm:cxn modelId="{4A88EBC4-FC9F-446F-A7A0-3A8424F23479}" srcId="{2A9ED4C6-9F4B-44E2-9E07-8EE292C99B7F}" destId="{24AD1030-363A-483E-887A-5757E2DC5A1A}" srcOrd="3" destOrd="0" parTransId="{C2668ABF-63A4-4E6A-A36F-FEBAF66A2A43}" sibTransId="{371D6B00-9EAA-4F2E-A223-E0147D1EA4B4}"/>
    <dgm:cxn modelId="{7237A3C7-7525-4D05-A838-191C49885E73}" type="presOf" srcId="{B3A3D147-3ABA-4126-90D0-615D5F359DAB}" destId="{32EC21B0-260A-4C74-A5BD-5344DE948DB8}" srcOrd="0" destOrd="0" presId="urn:microsoft.com/office/officeart/2005/8/layout/vList2"/>
    <dgm:cxn modelId="{654776D1-7409-491B-A03B-884BE97A2D8E}" type="presOf" srcId="{B1B3526A-8655-4274-A472-96369F386EF2}" destId="{CB7CDDF4-F787-48F4-AC2B-7474F3B7F0E2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E73FF3AA-6CA5-4BAC-B01D-4136BC6CA0CC}" type="presParOf" srcId="{0B2088F8-2A92-4BDB-B562-2A1FEA29AC19}" destId="{D49044CE-1365-48B0-B82C-6B65B0630F1E}" srcOrd="0" destOrd="0" presId="urn:microsoft.com/office/officeart/2005/8/layout/vList2"/>
    <dgm:cxn modelId="{C5F864E3-491D-478F-9AE3-B62ABF17307B}" type="presParOf" srcId="{0B2088F8-2A92-4BDB-B562-2A1FEA29AC19}" destId="{8D84DEE3-203A-4AF1-B48C-516BA0931F0E}" srcOrd="1" destOrd="0" presId="urn:microsoft.com/office/officeart/2005/8/layout/vList2"/>
    <dgm:cxn modelId="{7C838FDF-F92E-42C2-A480-04DB1F22E21C}" type="presParOf" srcId="{0B2088F8-2A92-4BDB-B562-2A1FEA29AC19}" destId="{672EBFD2-26C8-4758-871F-AA44665D7F6F}" srcOrd="2" destOrd="0" presId="urn:microsoft.com/office/officeart/2005/8/layout/vList2"/>
    <dgm:cxn modelId="{DA5D8FF7-5B87-41E0-8655-F8B41D4D832F}" type="presParOf" srcId="{0B2088F8-2A92-4BDB-B562-2A1FEA29AC19}" destId="{994CF488-A96F-436E-AD58-298AAF0B4985}" srcOrd="3" destOrd="0" presId="urn:microsoft.com/office/officeart/2005/8/layout/vList2"/>
    <dgm:cxn modelId="{BFBA93FC-8813-4D7D-90D0-3199B74F8BBC}" type="presParOf" srcId="{0B2088F8-2A92-4BDB-B562-2A1FEA29AC19}" destId="{C2DABE09-B661-4358-819D-7CF79DABACD0}" srcOrd="4" destOrd="0" presId="urn:microsoft.com/office/officeart/2005/8/layout/vList2"/>
    <dgm:cxn modelId="{79DE6173-9E6D-47C0-8D33-CE7F5AED95AD}" type="presParOf" srcId="{0B2088F8-2A92-4BDB-B562-2A1FEA29AC19}" destId="{C8B2FC37-B6FA-4E82-80ED-599AA94CB45F}" srcOrd="5" destOrd="0" presId="urn:microsoft.com/office/officeart/2005/8/layout/vList2"/>
    <dgm:cxn modelId="{FBF18CB5-17C3-466C-9806-D289159823BD}" type="presParOf" srcId="{0B2088F8-2A92-4BDB-B562-2A1FEA29AC19}" destId="{5B6B3780-98B6-4610-98A6-114BF94EAE16}" srcOrd="6" destOrd="0" presId="urn:microsoft.com/office/officeart/2005/8/layout/vList2"/>
    <dgm:cxn modelId="{977DDC9D-C544-4C2B-9283-19BA23078355}" type="presParOf" srcId="{0B2088F8-2A92-4BDB-B562-2A1FEA29AC19}" destId="{EDC9DAC2-9FD3-4393-8FB7-C73986638D75}" srcOrd="7" destOrd="0" presId="urn:microsoft.com/office/officeart/2005/8/layout/vList2"/>
    <dgm:cxn modelId="{19003F91-564E-4E51-B73C-6E7562F147D8}" type="presParOf" srcId="{0B2088F8-2A92-4BDB-B562-2A1FEA29AC19}" destId="{937FA605-862A-4415-800E-FFD7E0831EC1}" srcOrd="8" destOrd="0" presId="urn:microsoft.com/office/officeart/2005/8/layout/vList2"/>
    <dgm:cxn modelId="{9548EA85-71C3-4F07-B431-4D016FD075ED}" type="presParOf" srcId="{0B2088F8-2A92-4BDB-B562-2A1FEA29AC19}" destId="{11767E24-961D-491E-BD87-0EC23E874400}" srcOrd="9" destOrd="0" presId="urn:microsoft.com/office/officeart/2005/8/layout/vList2"/>
    <dgm:cxn modelId="{E158F8B9-D3B5-4532-B970-7EBC588E161C}" type="presParOf" srcId="{0B2088F8-2A92-4BDB-B562-2A1FEA29AC19}" destId="{32EC21B0-260A-4C74-A5BD-5344DE948DB8}" srcOrd="10" destOrd="0" presId="urn:microsoft.com/office/officeart/2005/8/layout/vList2"/>
    <dgm:cxn modelId="{FB405964-A1AD-42EF-A440-3EE758C3A620}" type="presParOf" srcId="{0B2088F8-2A92-4BDB-B562-2A1FEA29AC19}" destId="{DC171E58-CD4A-4E84-9B74-1F30B4FF7353}" srcOrd="11" destOrd="0" presId="urn:microsoft.com/office/officeart/2005/8/layout/vList2"/>
    <dgm:cxn modelId="{931DB119-9857-44E7-8979-E1D37506287D}" type="presParOf" srcId="{0B2088F8-2A92-4BDB-B562-2A1FEA29AC19}" destId="{51BF8AE0-38D0-4C32-ADFE-5A3D25AE0E80}" srcOrd="12" destOrd="0" presId="urn:microsoft.com/office/officeart/2005/8/layout/vList2"/>
    <dgm:cxn modelId="{2A62CC90-6AE0-49AB-A625-82CB61717D91}" type="presParOf" srcId="{0B2088F8-2A92-4BDB-B562-2A1FEA29AC19}" destId="{32165105-5D66-4880-9C1C-875D78E5D79A}" srcOrd="13" destOrd="0" presId="urn:microsoft.com/office/officeart/2005/8/layout/vList2"/>
    <dgm:cxn modelId="{2B25B4B1-7606-4087-902B-B3812098D619}" type="presParOf" srcId="{0B2088F8-2A92-4BDB-B562-2A1FEA29AC19}" destId="{CB7CDDF4-F787-48F4-AC2B-7474F3B7F0E2}" srcOrd="14" destOrd="0" presId="urn:microsoft.com/office/officeart/2005/8/layout/vList2"/>
    <dgm:cxn modelId="{B0722E49-ED9F-4965-A845-A2EED02B92B1}" type="presParOf" srcId="{0B2088F8-2A92-4BDB-B562-2A1FEA29AC19}" destId="{6EF28519-2D91-45B7-AF71-D839E859D84B}" srcOrd="15" destOrd="0" presId="urn:microsoft.com/office/officeart/2005/8/layout/vList2"/>
    <dgm:cxn modelId="{DC88C551-48DA-445E-8FDD-253482C2425E}" type="presParOf" srcId="{0B2088F8-2A92-4BDB-B562-2A1FEA29AC19}" destId="{1464088E-C3D9-4FDA-89CF-05CE00A5064E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hierarchy3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AE73F8C-481E-4885-A048-C64659ED6DBF}">
      <dgm:prSet/>
      <dgm:spPr/>
      <dgm:t>
        <a:bodyPr/>
        <a:lstStyle/>
        <a:p>
          <a:r>
            <a:rPr lang="pt-BR" b="0" dirty="0"/>
            <a:t>Confiável</a:t>
          </a:r>
        </a:p>
      </dgm:t>
    </dgm:pt>
    <dgm:pt modelId="{6F336CC7-04E3-4757-946C-B6DFBA2719CB}" type="parTrans" cxnId="{08FD2654-59A4-49BE-B4E9-229E51EDD937}">
      <dgm:prSet/>
      <dgm:spPr/>
      <dgm:t>
        <a:bodyPr/>
        <a:lstStyle/>
        <a:p>
          <a:endParaRPr lang="pt-BR"/>
        </a:p>
      </dgm:t>
    </dgm:pt>
    <dgm:pt modelId="{B5ADB3E9-B3AD-47A1-9871-F694A33B534C}" type="sibTrans" cxnId="{08FD2654-59A4-49BE-B4E9-229E51EDD937}">
      <dgm:prSet/>
      <dgm:spPr/>
      <dgm:t>
        <a:bodyPr/>
        <a:lstStyle/>
        <a:p>
          <a:endParaRPr lang="pt-BR"/>
        </a:p>
      </dgm:t>
    </dgm:pt>
    <dgm:pt modelId="{1D0A3971-886E-4CE8-8855-3943282DB12C}">
      <dgm:prSet/>
      <dgm:spPr/>
      <dgm:t>
        <a:bodyPr/>
        <a:lstStyle/>
        <a:p>
          <a:r>
            <a:rPr lang="pt-BR" b="0" dirty="0"/>
            <a:t>Atualizado</a:t>
          </a:r>
        </a:p>
      </dgm:t>
    </dgm:pt>
    <dgm:pt modelId="{D3CBB3B0-970D-4915-AED8-8E69495060CD}" type="parTrans" cxnId="{7BDB8AB8-EE8B-450E-A4D9-D069D28AD49B}">
      <dgm:prSet/>
      <dgm:spPr/>
      <dgm:t>
        <a:bodyPr/>
        <a:lstStyle/>
        <a:p>
          <a:endParaRPr lang="pt-BR"/>
        </a:p>
      </dgm:t>
    </dgm:pt>
    <dgm:pt modelId="{9AC6F943-78D2-4872-A3F4-BCC4C92D5DDB}" type="sibTrans" cxnId="{7BDB8AB8-EE8B-450E-A4D9-D069D28AD49B}">
      <dgm:prSet/>
      <dgm:spPr/>
      <dgm:t>
        <a:bodyPr/>
        <a:lstStyle/>
        <a:p>
          <a:endParaRPr lang="pt-BR"/>
        </a:p>
      </dgm:t>
    </dgm:pt>
    <dgm:pt modelId="{D66EC6B3-EBD6-40CE-9692-B03A67F288C5}">
      <dgm:prSet/>
      <dgm:spPr/>
      <dgm:t>
        <a:bodyPr/>
        <a:lstStyle/>
        <a:p>
          <a:r>
            <a:rPr lang="pt-BR" b="0" dirty="0"/>
            <a:t>Útil</a:t>
          </a:r>
        </a:p>
      </dgm:t>
    </dgm:pt>
    <dgm:pt modelId="{335A050F-B9EE-49D4-AFC4-E96463BE81AC}" type="parTrans" cxnId="{F5C9C319-8F72-44AB-A351-D09726FD2AC8}">
      <dgm:prSet/>
      <dgm:spPr/>
      <dgm:t>
        <a:bodyPr/>
        <a:lstStyle/>
        <a:p>
          <a:endParaRPr lang="pt-BR"/>
        </a:p>
      </dgm:t>
    </dgm:pt>
    <dgm:pt modelId="{C8A10A1C-A609-42BC-9332-27A7910FC273}" type="sibTrans" cxnId="{F5C9C319-8F72-44AB-A351-D09726FD2AC8}">
      <dgm:prSet/>
      <dgm:spPr/>
      <dgm:t>
        <a:bodyPr/>
        <a:lstStyle/>
        <a:p>
          <a:endParaRPr lang="pt-BR"/>
        </a:p>
      </dgm:t>
    </dgm:pt>
    <dgm:pt modelId="{0F0378C1-C0E1-4DDC-AFF9-DCF4D0B48F21}" type="pres">
      <dgm:prSet presAssocID="{2A9ED4C6-9F4B-44E2-9E07-8EE292C99B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7160FE-D673-4E66-BE78-8D035560AC59}" type="pres">
      <dgm:prSet presAssocID="{D66EC6B3-EBD6-40CE-9692-B03A67F288C5}" presName="root" presStyleCnt="0"/>
      <dgm:spPr/>
    </dgm:pt>
    <dgm:pt modelId="{46FE3980-7CAD-4D9A-92A1-B83D5C8BC60D}" type="pres">
      <dgm:prSet presAssocID="{D66EC6B3-EBD6-40CE-9692-B03A67F288C5}" presName="rootComposite" presStyleCnt="0"/>
      <dgm:spPr/>
    </dgm:pt>
    <dgm:pt modelId="{8EF335D3-51B1-4EA4-A0D6-1ADE549EB118}" type="pres">
      <dgm:prSet presAssocID="{D66EC6B3-EBD6-40CE-9692-B03A67F288C5}" presName="rootText" presStyleLbl="node1" presStyleIdx="0" presStyleCnt="3"/>
      <dgm:spPr/>
    </dgm:pt>
    <dgm:pt modelId="{C90404F4-D70A-4507-82CA-1AE7BC7AE424}" type="pres">
      <dgm:prSet presAssocID="{D66EC6B3-EBD6-40CE-9692-B03A67F288C5}" presName="rootConnector" presStyleLbl="node1" presStyleIdx="0" presStyleCnt="3"/>
      <dgm:spPr/>
    </dgm:pt>
    <dgm:pt modelId="{1B32E60D-8310-4BAD-90DB-764F4F643033}" type="pres">
      <dgm:prSet presAssocID="{D66EC6B3-EBD6-40CE-9692-B03A67F288C5}" presName="childShape" presStyleCnt="0"/>
      <dgm:spPr/>
    </dgm:pt>
    <dgm:pt modelId="{9C5E5B79-D42C-4598-8919-69050755F4D9}" type="pres">
      <dgm:prSet presAssocID="{BAE73F8C-481E-4885-A048-C64659ED6DBF}" presName="root" presStyleCnt="0"/>
      <dgm:spPr/>
    </dgm:pt>
    <dgm:pt modelId="{1FACD4CB-DF65-4377-A9A1-8559DDC6F4A4}" type="pres">
      <dgm:prSet presAssocID="{BAE73F8C-481E-4885-A048-C64659ED6DBF}" presName="rootComposite" presStyleCnt="0"/>
      <dgm:spPr/>
    </dgm:pt>
    <dgm:pt modelId="{F3A18567-E36E-4EFD-BEC3-CA431A8FFE57}" type="pres">
      <dgm:prSet presAssocID="{BAE73F8C-481E-4885-A048-C64659ED6DBF}" presName="rootText" presStyleLbl="node1" presStyleIdx="1" presStyleCnt="3"/>
      <dgm:spPr/>
    </dgm:pt>
    <dgm:pt modelId="{634B017F-AF97-437E-B184-5129D0CF0F0A}" type="pres">
      <dgm:prSet presAssocID="{BAE73F8C-481E-4885-A048-C64659ED6DBF}" presName="rootConnector" presStyleLbl="node1" presStyleIdx="1" presStyleCnt="3"/>
      <dgm:spPr/>
    </dgm:pt>
    <dgm:pt modelId="{72271A24-3CA1-425A-9498-49B069EBF999}" type="pres">
      <dgm:prSet presAssocID="{BAE73F8C-481E-4885-A048-C64659ED6DBF}" presName="childShape" presStyleCnt="0"/>
      <dgm:spPr/>
    </dgm:pt>
    <dgm:pt modelId="{BF2D4382-55F1-4470-A2E8-4DAA123FA803}" type="pres">
      <dgm:prSet presAssocID="{1D0A3971-886E-4CE8-8855-3943282DB12C}" presName="root" presStyleCnt="0"/>
      <dgm:spPr/>
    </dgm:pt>
    <dgm:pt modelId="{5623A924-D025-4D84-AF83-D16DE54B8E23}" type="pres">
      <dgm:prSet presAssocID="{1D0A3971-886E-4CE8-8855-3943282DB12C}" presName="rootComposite" presStyleCnt="0"/>
      <dgm:spPr/>
    </dgm:pt>
    <dgm:pt modelId="{CD444E08-4658-4677-99EF-A4BB30A77A48}" type="pres">
      <dgm:prSet presAssocID="{1D0A3971-886E-4CE8-8855-3943282DB12C}" presName="rootText" presStyleLbl="node1" presStyleIdx="2" presStyleCnt="3"/>
      <dgm:spPr/>
    </dgm:pt>
    <dgm:pt modelId="{7EABCF99-2B41-4243-A6C6-4B02025758EE}" type="pres">
      <dgm:prSet presAssocID="{1D0A3971-886E-4CE8-8855-3943282DB12C}" presName="rootConnector" presStyleLbl="node1" presStyleIdx="2" presStyleCnt="3"/>
      <dgm:spPr/>
    </dgm:pt>
    <dgm:pt modelId="{6B0D1D5E-F209-47D4-BCF3-315CAA4D42F3}" type="pres">
      <dgm:prSet presAssocID="{1D0A3971-886E-4CE8-8855-3943282DB12C}" presName="childShape" presStyleCnt="0"/>
      <dgm:spPr/>
    </dgm:pt>
  </dgm:ptLst>
  <dgm:cxnLst>
    <dgm:cxn modelId="{0B1DFE0E-BD82-40C5-B541-6DA353B27519}" type="presOf" srcId="{BAE73F8C-481E-4885-A048-C64659ED6DBF}" destId="{F3A18567-E36E-4EFD-BEC3-CA431A8FFE57}" srcOrd="0" destOrd="0" presId="urn:microsoft.com/office/officeart/2005/8/layout/hierarchy3"/>
    <dgm:cxn modelId="{E2F70B16-B2A5-4C78-B5A9-7185A69DE376}" type="presOf" srcId="{1D0A3971-886E-4CE8-8855-3943282DB12C}" destId="{7EABCF99-2B41-4243-A6C6-4B02025758EE}" srcOrd="1" destOrd="0" presId="urn:microsoft.com/office/officeart/2005/8/layout/hierarchy3"/>
    <dgm:cxn modelId="{F5C9C319-8F72-44AB-A351-D09726FD2AC8}" srcId="{2A9ED4C6-9F4B-44E2-9E07-8EE292C99B7F}" destId="{D66EC6B3-EBD6-40CE-9692-B03A67F288C5}" srcOrd="0" destOrd="0" parTransId="{335A050F-B9EE-49D4-AFC4-E96463BE81AC}" sibTransId="{C8A10A1C-A609-42BC-9332-27A7910FC273}"/>
    <dgm:cxn modelId="{08FD2654-59A4-49BE-B4E9-229E51EDD937}" srcId="{2A9ED4C6-9F4B-44E2-9E07-8EE292C99B7F}" destId="{BAE73F8C-481E-4885-A048-C64659ED6DBF}" srcOrd="1" destOrd="0" parTransId="{6F336CC7-04E3-4757-946C-B6DFBA2719CB}" sibTransId="{B5ADB3E9-B3AD-47A1-9871-F694A33B534C}"/>
    <dgm:cxn modelId="{BE653655-BED9-4B1C-9362-4B36714C6B41}" type="presOf" srcId="{2A9ED4C6-9F4B-44E2-9E07-8EE292C99B7F}" destId="{0F0378C1-C0E1-4DDC-AFF9-DCF4D0B48F21}" srcOrd="0" destOrd="0" presId="urn:microsoft.com/office/officeart/2005/8/layout/hierarchy3"/>
    <dgm:cxn modelId="{D46B75B2-4054-4FAB-98D5-17C06C9C1D29}" type="presOf" srcId="{D66EC6B3-EBD6-40CE-9692-B03A67F288C5}" destId="{C90404F4-D70A-4507-82CA-1AE7BC7AE424}" srcOrd="1" destOrd="0" presId="urn:microsoft.com/office/officeart/2005/8/layout/hierarchy3"/>
    <dgm:cxn modelId="{7BDB8AB8-EE8B-450E-A4D9-D069D28AD49B}" srcId="{2A9ED4C6-9F4B-44E2-9E07-8EE292C99B7F}" destId="{1D0A3971-886E-4CE8-8855-3943282DB12C}" srcOrd="2" destOrd="0" parTransId="{D3CBB3B0-970D-4915-AED8-8E69495060CD}" sibTransId="{9AC6F943-78D2-4872-A3F4-BCC4C92D5DDB}"/>
    <dgm:cxn modelId="{7A6831DA-1C2F-4240-A530-5964859B08B9}" type="presOf" srcId="{1D0A3971-886E-4CE8-8855-3943282DB12C}" destId="{CD444E08-4658-4677-99EF-A4BB30A77A48}" srcOrd="0" destOrd="0" presId="urn:microsoft.com/office/officeart/2005/8/layout/hierarchy3"/>
    <dgm:cxn modelId="{43FF5BDF-E1B3-4763-9EE8-8D0C4EE420FC}" type="presOf" srcId="{D66EC6B3-EBD6-40CE-9692-B03A67F288C5}" destId="{8EF335D3-51B1-4EA4-A0D6-1ADE549EB118}" srcOrd="0" destOrd="0" presId="urn:microsoft.com/office/officeart/2005/8/layout/hierarchy3"/>
    <dgm:cxn modelId="{EA2879EA-2940-460B-947B-AD624757D2A3}" type="presOf" srcId="{BAE73F8C-481E-4885-A048-C64659ED6DBF}" destId="{634B017F-AF97-437E-B184-5129D0CF0F0A}" srcOrd="1" destOrd="0" presId="urn:microsoft.com/office/officeart/2005/8/layout/hierarchy3"/>
    <dgm:cxn modelId="{A5EA4F32-95E5-4A9C-B6CD-51C82CBAF8DA}" type="presParOf" srcId="{0F0378C1-C0E1-4DDC-AFF9-DCF4D0B48F21}" destId="{297160FE-D673-4E66-BE78-8D035560AC59}" srcOrd="0" destOrd="0" presId="urn:microsoft.com/office/officeart/2005/8/layout/hierarchy3"/>
    <dgm:cxn modelId="{4B4734D3-2878-4AD1-AE00-31B7A552B54F}" type="presParOf" srcId="{297160FE-D673-4E66-BE78-8D035560AC59}" destId="{46FE3980-7CAD-4D9A-92A1-B83D5C8BC60D}" srcOrd="0" destOrd="0" presId="urn:microsoft.com/office/officeart/2005/8/layout/hierarchy3"/>
    <dgm:cxn modelId="{21FCAF60-AF4B-4A77-BC22-5CE3CA05ABFC}" type="presParOf" srcId="{46FE3980-7CAD-4D9A-92A1-B83D5C8BC60D}" destId="{8EF335D3-51B1-4EA4-A0D6-1ADE549EB118}" srcOrd="0" destOrd="0" presId="urn:microsoft.com/office/officeart/2005/8/layout/hierarchy3"/>
    <dgm:cxn modelId="{D4596B8A-85E7-4A81-B5AE-C33816A594BA}" type="presParOf" srcId="{46FE3980-7CAD-4D9A-92A1-B83D5C8BC60D}" destId="{C90404F4-D70A-4507-82CA-1AE7BC7AE424}" srcOrd="1" destOrd="0" presId="urn:microsoft.com/office/officeart/2005/8/layout/hierarchy3"/>
    <dgm:cxn modelId="{2B218C1B-BE5A-4CA7-9FA3-30AC72414648}" type="presParOf" srcId="{297160FE-D673-4E66-BE78-8D035560AC59}" destId="{1B32E60D-8310-4BAD-90DB-764F4F643033}" srcOrd="1" destOrd="0" presId="urn:microsoft.com/office/officeart/2005/8/layout/hierarchy3"/>
    <dgm:cxn modelId="{5E236B6C-24B6-429B-BB20-8C36B61B7C85}" type="presParOf" srcId="{0F0378C1-C0E1-4DDC-AFF9-DCF4D0B48F21}" destId="{9C5E5B79-D42C-4598-8919-69050755F4D9}" srcOrd="1" destOrd="0" presId="urn:microsoft.com/office/officeart/2005/8/layout/hierarchy3"/>
    <dgm:cxn modelId="{836B6CF6-3FC4-4370-85E3-C80E5EC92FB0}" type="presParOf" srcId="{9C5E5B79-D42C-4598-8919-69050755F4D9}" destId="{1FACD4CB-DF65-4377-A9A1-8559DDC6F4A4}" srcOrd="0" destOrd="0" presId="urn:microsoft.com/office/officeart/2005/8/layout/hierarchy3"/>
    <dgm:cxn modelId="{10959B88-8FEC-4A9B-98DD-F71C70AA95F5}" type="presParOf" srcId="{1FACD4CB-DF65-4377-A9A1-8559DDC6F4A4}" destId="{F3A18567-E36E-4EFD-BEC3-CA431A8FFE57}" srcOrd="0" destOrd="0" presId="urn:microsoft.com/office/officeart/2005/8/layout/hierarchy3"/>
    <dgm:cxn modelId="{1B25C01E-517A-4371-AD20-F75D8DAC644E}" type="presParOf" srcId="{1FACD4CB-DF65-4377-A9A1-8559DDC6F4A4}" destId="{634B017F-AF97-437E-B184-5129D0CF0F0A}" srcOrd="1" destOrd="0" presId="urn:microsoft.com/office/officeart/2005/8/layout/hierarchy3"/>
    <dgm:cxn modelId="{9DC93C38-C3CB-44E5-A7E2-5CB4508B2F72}" type="presParOf" srcId="{9C5E5B79-D42C-4598-8919-69050755F4D9}" destId="{72271A24-3CA1-425A-9498-49B069EBF999}" srcOrd="1" destOrd="0" presId="urn:microsoft.com/office/officeart/2005/8/layout/hierarchy3"/>
    <dgm:cxn modelId="{FCB180F2-873F-434C-B2BA-29519B763AF0}" type="presParOf" srcId="{0F0378C1-C0E1-4DDC-AFF9-DCF4D0B48F21}" destId="{BF2D4382-55F1-4470-A2E8-4DAA123FA803}" srcOrd="2" destOrd="0" presId="urn:microsoft.com/office/officeart/2005/8/layout/hierarchy3"/>
    <dgm:cxn modelId="{CA6F9FF5-1401-4F7C-9BD0-C75F34EDA07C}" type="presParOf" srcId="{BF2D4382-55F1-4470-A2E8-4DAA123FA803}" destId="{5623A924-D025-4D84-AF83-D16DE54B8E23}" srcOrd="0" destOrd="0" presId="urn:microsoft.com/office/officeart/2005/8/layout/hierarchy3"/>
    <dgm:cxn modelId="{737E761A-BE27-46D4-A4ED-CAFE96711516}" type="presParOf" srcId="{5623A924-D025-4D84-AF83-D16DE54B8E23}" destId="{CD444E08-4658-4677-99EF-A4BB30A77A48}" srcOrd="0" destOrd="0" presId="urn:microsoft.com/office/officeart/2005/8/layout/hierarchy3"/>
    <dgm:cxn modelId="{BDD69380-6574-4199-A02C-698AD48EC850}" type="presParOf" srcId="{5623A924-D025-4D84-AF83-D16DE54B8E23}" destId="{7EABCF99-2B41-4243-A6C6-4B02025758EE}" srcOrd="1" destOrd="0" presId="urn:microsoft.com/office/officeart/2005/8/layout/hierarchy3"/>
    <dgm:cxn modelId="{ED12CBCF-1D2A-4A5E-B8DD-46EDFECA6825}" type="presParOf" srcId="{BF2D4382-55F1-4470-A2E8-4DAA123FA803}" destId="{6B0D1D5E-F209-47D4-BCF3-315CAA4D42F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GEVOL – Gerência de Evolução Tecnológica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42F8540D-F631-4911-BA29-E8B02535293D}">
      <dgm:prSet/>
      <dgm:spPr/>
      <dgm:t>
        <a:bodyPr/>
        <a:lstStyle/>
        <a:p>
          <a:r>
            <a:rPr lang="pt-BR" b="0" dirty="0"/>
            <a:t>Padrões de diagramas</a:t>
          </a:r>
        </a:p>
      </dgm:t>
    </dgm:pt>
    <dgm:pt modelId="{47C73104-7342-41F5-9B0F-C2205DC68E59}" type="parTrans" cxnId="{1B3B709B-B416-4D9F-A7E6-846E12092E68}">
      <dgm:prSet/>
      <dgm:spPr/>
      <dgm:t>
        <a:bodyPr/>
        <a:lstStyle/>
        <a:p>
          <a:endParaRPr lang="pt-BR"/>
        </a:p>
      </dgm:t>
    </dgm:pt>
    <dgm:pt modelId="{C6B90A94-4AC3-4E38-AFD6-4E2E9EFE17C3}" type="sibTrans" cxnId="{1B3B709B-B416-4D9F-A7E6-846E12092E68}">
      <dgm:prSet/>
      <dgm:spPr/>
      <dgm:t>
        <a:bodyPr/>
        <a:lstStyle/>
        <a:p>
          <a:endParaRPr lang="pt-BR"/>
        </a:p>
      </dgm:t>
    </dgm:pt>
    <dgm:pt modelId="{F220CFEE-6767-4ADD-80A1-102E6FF54D96}">
      <dgm:prSet/>
      <dgm:spPr/>
      <dgm:t>
        <a:bodyPr/>
        <a:lstStyle/>
        <a:p>
          <a:r>
            <a:rPr lang="pt-BR" b="0" dirty="0"/>
            <a:t>N0, N1, N2 e N3</a:t>
          </a:r>
        </a:p>
      </dgm:t>
    </dgm:pt>
    <dgm:pt modelId="{CEE94291-4A65-49B2-9D28-9A9901C5E73C}" type="parTrans" cxnId="{AB547695-1209-44C7-8B6A-23FBEB2114B2}">
      <dgm:prSet/>
      <dgm:spPr/>
      <dgm:t>
        <a:bodyPr/>
        <a:lstStyle/>
        <a:p>
          <a:endParaRPr lang="pt-BR"/>
        </a:p>
      </dgm:t>
    </dgm:pt>
    <dgm:pt modelId="{A9813648-7371-475B-8F31-3337B3EF1358}" type="sibTrans" cxnId="{AB547695-1209-44C7-8B6A-23FBEB2114B2}">
      <dgm:prSet/>
      <dgm:spPr/>
      <dgm:t>
        <a:bodyPr/>
        <a:lstStyle/>
        <a:p>
          <a:endParaRPr lang="pt-BR"/>
        </a:p>
      </dgm:t>
    </dgm:pt>
    <dgm:pt modelId="{B3D767E8-AB81-4A7D-A4C6-F47D4F261C6D}">
      <dgm:prSet/>
      <dgm:spPr/>
      <dgm:t>
        <a:bodyPr/>
        <a:lstStyle/>
        <a:p>
          <a:r>
            <a:rPr lang="pt-BR" b="0" dirty="0"/>
            <a:t>Comunidade de Arquitetura</a:t>
          </a:r>
        </a:p>
      </dgm:t>
    </dgm:pt>
    <dgm:pt modelId="{9E50F939-9960-424A-B7E5-4152FC0E490F}" type="parTrans" cxnId="{413C5D4E-2789-44B0-9E16-A73FB7CA6103}">
      <dgm:prSet/>
      <dgm:spPr/>
      <dgm:t>
        <a:bodyPr/>
        <a:lstStyle/>
        <a:p>
          <a:endParaRPr lang="pt-BR"/>
        </a:p>
      </dgm:t>
    </dgm:pt>
    <dgm:pt modelId="{8BDFA43E-95B6-4606-BBCD-10B0B8D81ED1}" type="sibTrans" cxnId="{413C5D4E-2789-44B0-9E16-A73FB7CA6103}">
      <dgm:prSet/>
      <dgm:spPr/>
      <dgm:t>
        <a:bodyPr/>
        <a:lstStyle/>
        <a:p>
          <a:endParaRPr lang="pt-BR"/>
        </a:p>
      </dgm:t>
    </dgm:pt>
    <dgm:pt modelId="{72650A6B-3A47-4347-AEF0-464626D6B9D2}">
      <dgm:prSet/>
      <dgm:spPr/>
      <dgm:t>
        <a:bodyPr/>
        <a:lstStyle/>
        <a:p>
          <a:r>
            <a:rPr lang="pt-BR" b="0"/>
            <a:t>https://fontes.intranet.bb.com.br/aqt/publico/comunidade</a:t>
          </a:r>
          <a:endParaRPr lang="pt-BR" b="0" dirty="0"/>
        </a:p>
      </dgm:t>
    </dgm:pt>
    <dgm:pt modelId="{4812F687-118F-4E51-8C72-5FB8D5503933}" type="parTrans" cxnId="{B01DDBED-1BFC-48BD-BB9E-61FD92D86E6A}">
      <dgm:prSet/>
      <dgm:spPr/>
      <dgm:t>
        <a:bodyPr/>
        <a:lstStyle/>
        <a:p>
          <a:endParaRPr lang="pt-BR"/>
        </a:p>
      </dgm:t>
    </dgm:pt>
    <dgm:pt modelId="{A78D0489-7039-4FA6-A094-A11C38F603E8}" type="sibTrans" cxnId="{B01DDBED-1BFC-48BD-BB9E-61FD92D86E6A}">
      <dgm:prSet/>
      <dgm:spPr/>
      <dgm:t>
        <a:bodyPr/>
        <a:lstStyle/>
        <a:p>
          <a:endParaRPr lang="pt-BR"/>
        </a:p>
      </dgm:t>
    </dgm:pt>
    <dgm:pt modelId="{D93DC735-E825-4E9D-BD7B-B6CF45532C21}">
      <dgm:prSet/>
      <dgm:spPr/>
      <dgm:t>
        <a:bodyPr/>
        <a:lstStyle/>
        <a:p>
          <a:r>
            <a:rPr lang="pt-BR" b="0" dirty="0"/>
            <a:t>Portal de Arquitetura</a:t>
          </a:r>
        </a:p>
      </dgm:t>
    </dgm:pt>
    <dgm:pt modelId="{8174D965-988D-4DD9-883A-2FB20C3F39BC}" type="parTrans" cxnId="{11D157FE-05FB-4E8A-9D21-A585B7490C91}">
      <dgm:prSet/>
      <dgm:spPr/>
      <dgm:t>
        <a:bodyPr/>
        <a:lstStyle/>
        <a:p>
          <a:endParaRPr lang="pt-BR"/>
        </a:p>
      </dgm:t>
    </dgm:pt>
    <dgm:pt modelId="{7ACF4041-5722-4E99-9B30-95362C88924A}" type="sibTrans" cxnId="{11D157FE-05FB-4E8A-9D21-A585B7490C91}">
      <dgm:prSet/>
      <dgm:spPr/>
      <dgm:t>
        <a:bodyPr/>
        <a:lstStyle/>
        <a:p>
          <a:endParaRPr lang="pt-BR"/>
        </a:p>
      </dgm:t>
    </dgm:pt>
    <dgm:pt modelId="{D4775620-5BD6-4411-BA32-14123AE0B4B6}">
      <dgm:prSet/>
      <dgm:spPr/>
      <dgm:t>
        <a:bodyPr/>
        <a:lstStyle/>
        <a:p>
          <a:r>
            <a:rPr lang="pt-BR" b="0" dirty="0"/>
            <a:t>arquitetura.intranet.bb.com.br</a:t>
          </a:r>
        </a:p>
      </dgm:t>
    </dgm:pt>
    <dgm:pt modelId="{E5E88884-750E-4669-BCC2-343EE6655508}" type="parTrans" cxnId="{597F8804-0BFE-48B7-8195-C057F9D93526}">
      <dgm:prSet/>
      <dgm:spPr/>
      <dgm:t>
        <a:bodyPr/>
        <a:lstStyle/>
        <a:p>
          <a:endParaRPr lang="pt-BR"/>
        </a:p>
      </dgm:t>
    </dgm:pt>
    <dgm:pt modelId="{D66F5A92-7FFC-46D0-93D9-D0DD2C45683D}" type="sibTrans" cxnId="{597F8804-0BFE-48B7-8195-C057F9D93526}">
      <dgm:prSet/>
      <dgm:spPr/>
      <dgm:t>
        <a:bodyPr/>
        <a:lstStyle/>
        <a:p>
          <a:endParaRPr lang="pt-BR"/>
        </a:p>
      </dgm:t>
    </dgm:pt>
    <dgm:pt modelId="{72D9259F-7A64-439E-8D29-10F65C6EAE4E}" type="pres">
      <dgm:prSet presAssocID="{2A9ED4C6-9F4B-44E2-9E07-8EE292C99B7F}" presName="Name0" presStyleCnt="0">
        <dgm:presLayoutVars>
          <dgm:chMax val="7"/>
          <dgm:chPref val="7"/>
          <dgm:dir/>
        </dgm:presLayoutVars>
      </dgm:prSet>
      <dgm:spPr/>
    </dgm:pt>
    <dgm:pt modelId="{B1619C85-F856-43A7-BB53-3C300D26678A}" type="pres">
      <dgm:prSet presAssocID="{2A9ED4C6-9F4B-44E2-9E07-8EE292C99B7F}" presName="Name1" presStyleCnt="0"/>
      <dgm:spPr/>
    </dgm:pt>
    <dgm:pt modelId="{EBEA7D08-F110-4DD4-B621-040CAA63FD0D}" type="pres">
      <dgm:prSet presAssocID="{2A9ED4C6-9F4B-44E2-9E07-8EE292C99B7F}" presName="cycle" presStyleCnt="0"/>
      <dgm:spPr/>
    </dgm:pt>
    <dgm:pt modelId="{C60AD428-E89E-4E27-B27A-ABD297972AFA}" type="pres">
      <dgm:prSet presAssocID="{2A9ED4C6-9F4B-44E2-9E07-8EE292C99B7F}" presName="srcNode" presStyleLbl="node1" presStyleIdx="0" presStyleCnt="4"/>
      <dgm:spPr/>
    </dgm:pt>
    <dgm:pt modelId="{5C9FDEA2-5575-433A-B0D8-CBFDBB31C357}" type="pres">
      <dgm:prSet presAssocID="{2A9ED4C6-9F4B-44E2-9E07-8EE292C99B7F}" presName="conn" presStyleLbl="parChTrans1D2" presStyleIdx="0" presStyleCnt="1"/>
      <dgm:spPr/>
    </dgm:pt>
    <dgm:pt modelId="{FDA7CBF3-6666-4FA4-8ADB-D4E5A9A2BF99}" type="pres">
      <dgm:prSet presAssocID="{2A9ED4C6-9F4B-44E2-9E07-8EE292C99B7F}" presName="extraNode" presStyleLbl="node1" presStyleIdx="0" presStyleCnt="4"/>
      <dgm:spPr/>
    </dgm:pt>
    <dgm:pt modelId="{D571E741-9E92-447C-BD17-4B66558EEA16}" type="pres">
      <dgm:prSet presAssocID="{2A9ED4C6-9F4B-44E2-9E07-8EE292C99B7F}" presName="dstNode" presStyleLbl="node1" presStyleIdx="0" presStyleCnt="4"/>
      <dgm:spPr/>
    </dgm:pt>
    <dgm:pt modelId="{DCD3BD3E-7888-41CC-BAA8-FB9817CB2D5B}" type="pres">
      <dgm:prSet presAssocID="{C918E560-601B-487D-A14C-27C4491F6C90}" presName="text_1" presStyleLbl="node1" presStyleIdx="0" presStyleCnt="4">
        <dgm:presLayoutVars>
          <dgm:bulletEnabled val="1"/>
        </dgm:presLayoutVars>
      </dgm:prSet>
      <dgm:spPr/>
    </dgm:pt>
    <dgm:pt modelId="{3894D11B-A889-40C8-9283-1D75F8482054}" type="pres">
      <dgm:prSet presAssocID="{C918E560-601B-487D-A14C-27C4491F6C90}" presName="accent_1" presStyleCnt="0"/>
      <dgm:spPr/>
    </dgm:pt>
    <dgm:pt modelId="{FD609E9C-B705-4297-9CF2-940072759B01}" type="pres">
      <dgm:prSet presAssocID="{C918E560-601B-487D-A14C-27C4491F6C90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F7AE1D5F-8B44-4541-8E18-C6D7674CD1A8}" type="pres">
      <dgm:prSet presAssocID="{D93DC735-E825-4E9D-BD7B-B6CF45532C21}" presName="text_2" presStyleLbl="node1" presStyleIdx="1" presStyleCnt="4">
        <dgm:presLayoutVars>
          <dgm:bulletEnabled val="1"/>
        </dgm:presLayoutVars>
      </dgm:prSet>
      <dgm:spPr/>
    </dgm:pt>
    <dgm:pt modelId="{AE592127-4657-4A7F-B1B8-0EF2FD0CD6E9}" type="pres">
      <dgm:prSet presAssocID="{D93DC735-E825-4E9D-BD7B-B6CF45532C21}" presName="accent_2" presStyleCnt="0"/>
      <dgm:spPr/>
    </dgm:pt>
    <dgm:pt modelId="{1CB26E94-D767-455A-AA40-647BC662871F}" type="pres">
      <dgm:prSet presAssocID="{D93DC735-E825-4E9D-BD7B-B6CF45532C21}" presName="accentRepeatNode" presStyleLbl="solidFgAcc1" presStyleIdx="1" presStyleCnt="4"/>
      <dgm:spPr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FE3C88D-FA01-4A27-8B65-47D46C77AE48}" type="pres">
      <dgm:prSet presAssocID="{42F8540D-F631-4911-BA29-E8B02535293D}" presName="text_3" presStyleLbl="node1" presStyleIdx="2" presStyleCnt="4">
        <dgm:presLayoutVars>
          <dgm:bulletEnabled val="1"/>
        </dgm:presLayoutVars>
      </dgm:prSet>
      <dgm:spPr/>
    </dgm:pt>
    <dgm:pt modelId="{68B35164-1CBE-4B94-A4F6-D0F160C03E40}" type="pres">
      <dgm:prSet presAssocID="{42F8540D-F631-4911-BA29-E8B02535293D}" presName="accent_3" presStyleCnt="0"/>
      <dgm:spPr/>
    </dgm:pt>
    <dgm:pt modelId="{C0FC0A3C-29CE-4094-B410-500C36D0CE24}" type="pres">
      <dgm:prSet presAssocID="{42F8540D-F631-4911-BA29-E8B02535293D}" presName="accentRepeatNode" presStyleLbl="solidFgAcc1" presStyleIdx="2" presStyleCnt="4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C96A44E2-CEF6-4D9B-9C8C-101C604928D5}" type="pres">
      <dgm:prSet presAssocID="{B3D767E8-AB81-4A7D-A4C6-F47D4F261C6D}" presName="text_4" presStyleLbl="node1" presStyleIdx="3" presStyleCnt="4">
        <dgm:presLayoutVars>
          <dgm:bulletEnabled val="1"/>
        </dgm:presLayoutVars>
      </dgm:prSet>
      <dgm:spPr/>
    </dgm:pt>
    <dgm:pt modelId="{F1D24ED7-CD60-4398-89BF-A23EBF55CD83}" type="pres">
      <dgm:prSet presAssocID="{B3D767E8-AB81-4A7D-A4C6-F47D4F261C6D}" presName="accent_4" presStyleCnt="0"/>
      <dgm:spPr/>
    </dgm:pt>
    <dgm:pt modelId="{EF130687-1CAB-4598-AF45-B8C6EDA58312}" type="pres">
      <dgm:prSet presAssocID="{B3D767E8-AB81-4A7D-A4C6-F47D4F261C6D}" presName="accentRepeatNode" presStyleLbl="solidFgAcc1" presStyleIdx="3" presStyleCnt="4"/>
      <dgm:spPr>
        <a:blipFill rotWithShape="0"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</dgm:ptLst>
  <dgm:cxnLst>
    <dgm:cxn modelId="{597F8804-0BFE-48B7-8195-C057F9D93526}" srcId="{D93DC735-E825-4E9D-BD7B-B6CF45532C21}" destId="{D4775620-5BD6-4411-BA32-14123AE0B4B6}" srcOrd="0" destOrd="0" parTransId="{E5E88884-750E-4669-BCC2-343EE6655508}" sibTransId="{D66F5A92-7FFC-46D0-93D9-D0DD2C45683D}"/>
    <dgm:cxn modelId="{AF74A72F-D4AF-4E5B-9DB3-059299A9939A}" type="presOf" srcId="{F220CFEE-6767-4ADD-80A1-102E6FF54D96}" destId="{CFE3C88D-FA01-4A27-8B65-47D46C77AE48}" srcOrd="0" destOrd="1" presId="urn:microsoft.com/office/officeart/2008/layout/VerticalCurvedList"/>
    <dgm:cxn modelId="{CD1E5A36-ED04-46D5-AD60-45B3A97BAB4A}" type="presOf" srcId="{2A9ED4C6-9F4B-44E2-9E07-8EE292C99B7F}" destId="{72D9259F-7A64-439E-8D29-10F65C6EAE4E}" srcOrd="0" destOrd="0" presId="urn:microsoft.com/office/officeart/2008/layout/VerticalCurvedList"/>
    <dgm:cxn modelId="{35AD874C-9E91-4E54-9FE3-BA9441B0870F}" type="presOf" srcId="{03A80E31-3709-49DD-99E2-8B5A960D390D}" destId="{5C9FDEA2-5575-433A-B0D8-CBFDBB31C357}" srcOrd="0" destOrd="0" presId="urn:microsoft.com/office/officeart/2008/layout/VerticalCurvedList"/>
    <dgm:cxn modelId="{413C5D4E-2789-44B0-9E16-A73FB7CA6103}" srcId="{2A9ED4C6-9F4B-44E2-9E07-8EE292C99B7F}" destId="{B3D767E8-AB81-4A7D-A4C6-F47D4F261C6D}" srcOrd="3" destOrd="0" parTransId="{9E50F939-9960-424A-B7E5-4152FC0E490F}" sibTransId="{8BDFA43E-95B6-4606-BBCD-10B0B8D81ED1}"/>
    <dgm:cxn modelId="{55AECA57-5BB6-4EE5-842F-672F9629FB3E}" type="presOf" srcId="{D93DC735-E825-4E9D-BD7B-B6CF45532C21}" destId="{F7AE1D5F-8B44-4541-8E18-C6D7674CD1A8}" srcOrd="0" destOrd="0" presId="urn:microsoft.com/office/officeart/2008/layout/VerticalCurvedList"/>
    <dgm:cxn modelId="{48540288-7157-4E2D-940B-54F85AF00AC9}" type="presOf" srcId="{D4775620-5BD6-4411-BA32-14123AE0B4B6}" destId="{F7AE1D5F-8B44-4541-8E18-C6D7674CD1A8}" srcOrd="0" destOrd="1" presId="urn:microsoft.com/office/officeart/2008/layout/VerticalCurvedList"/>
    <dgm:cxn modelId="{65691F89-0FC5-4312-A611-6A1711010B89}" type="presOf" srcId="{72650A6B-3A47-4347-AEF0-464626D6B9D2}" destId="{C96A44E2-CEF6-4D9B-9C8C-101C604928D5}" srcOrd="0" destOrd="1" presId="urn:microsoft.com/office/officeart/2008/layout/VerticalCurvedList"/>
    <dgm:cxn modelId="{AB547695-1209-44C7-8B6A-23FBEB2114B2}" srcId="{42F8540D-F631-4911-BA29-E8B02535293D}" destId="{F220CFEE-6767-4ADD-80A1-102E6FF54D96}" srcOrd="0" destOrd="0" parTransId="{CEE94291-4A65-49B2-9D28-9A9901C5E73C}" sibTransId="{A9813648-7371-475B-8F31-3337B3EF1358}"/>
    <dgm:cxn modelId="{1B3B709B-B416-4D9F-A7E6-846E12092E68}" srcId="{2A9ED4C6-9F4B-44E2-9E07-8EE292C99B7F}" destId="{42F8540D-F631-4911-BA29-E8B02535293D}" srcOrd="2" destOrd="0" parTransId="{47C73104-7342-41F5-9B0F-C2205DC68E59}" sibTransId="{C6B90A94-4AC3-4E38-AFD6-4E2E9EFE17C3}"/>
    <dgm:cxn modelId="{12B08BCF-F955-4C8B-B3F1-4A6FE1BC252B}" type="presOf" srcId="{42F8540D-F631-4911-BA29-E8B02535293D}" destId="{CFE3C88D-FA01-4A27-8B65-47D46C77AE48}" srcOrd="0" destOrd="0" presId="urn:microsoft.com/office/officeart/2008/layout/VerticalCurvedList"/>
    <dgm:cxn modelId="{773259D9-9320-454E-84D4-D88161EACC14}" type="presOf" srcId="{B3D767E8-AB81-4A7D-A4C6-F47D4F261C6D}" destId="{C96A44E2-CEF6-4D9B-9C8C-101C604928D5}" srcOrd="0" destOrd="0" presId="urn:microsoft.com/office/officeart/2008/layout/VerticalCurvedList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BBC257EC-620C-4806-8287-53DA229E2BF6}" type="presOf" srcId="{C918E560-601B-487D-A14C-27C4491F6C90}" destId="{DCD3BD3E-7888-41CC-BAA8-FB9817CB2D5B}" srcOrd="0" destOrd="0" presId="urn:microsoft.com/office/officeart/2008/layout/VerticalCurvedList"/>
    <dgm:cxn modelId="{B01DDBED-1BFC-48BD-BB9E-61FD92D86E6A}" srcId="{B3D767E8-AB81-4A7D-A4C6-F47D4F261C6D}" destId="{72650A6B-3A47-4347-AEF0-464626D6B9D2}" srcOrd="0" destOrd="0" parTransId="{4812F687-118F-4E51-8C72-5FB8D5503933}" sibTransId="{A78D0489-7039-4FA6-A094-A11C38F603E8}"/>
    <dgm:cxn modelId="{11D157FE-05FB-4E8A-9D21-A585B7490C91}" srcId="{2A9ED4C6-9F4B-44E2-9E07-8EE292C99B7F}" destId="{D93DC735-E825-4E9D-BD7B-B6CF45532C21}" srcOrd="1" destOrd="0" parTransId="{8174D965-988D-4DD9-883A-2FB20C3F39BC}" sibTransId="{7ACF4041-5722-4E99-9B30-95362C88924A}"/>
    <dgm:cxn modelId="{4D03F139-098B-4DB0-BB5A-06CE168C0788}" type="presParOf" srcId="{72D9259F-7A64-439E-8D29-10F65C6EAE4E}" destId="{B1619C85-F856-43A7-BB53-3C300D26678A}" srcOrd="0" destOrd="0" presId="urn:microsoft.com/office/officeart/2008/layout/VerticalCurvedList"/>
    <dgm:cxn modelId="{3BE1C7B5-CEB4-4006-9BFF-2956624DD379}" type="presParOf" srcId="{B1619C85-F856-43A7-BB53-3C300D26678A}" destId="{EBEA7D08-F110-4DD4-B621-040CAA63FD0D}" srcOrd="0" destOrd="0" presId="urn:microsoft.com/office/officeart/2008/layout/VerticalCurvedList"/>
    <dgm:cxn modelId="{5AEF4832-08BA-4FDF-91E4-74E5EDB0BECA}" type="presParOf" srcId="{EBEA7D08-F110-4DD4-B621-040CAA63FD0D}" destId="{C60AD428-E89E-4E27-B27A-ABD297972AFA}" srcOrd="0" destOrd="0" presId="urn:microsoft.com/office/officeart/2008/layout/VerticalCurvedList"/>
    <dgm:cxn modelId="{936D3DA8-1269-40A6-8EFA-9F958C2226F9}" type="presParOf" srcId="{EBEA7D08-F110-4DD4-B621-040CAA63FD0D}" destId="{5C9FDEA2-5575-433A-B0D8-CBFDBB31C357}" srcOrd="1" destOrd="0" presId="urn:microsoft.com/office/officeart/2008/layout/VerticalCurvedList"/>
    <dgm:cxn modelId="{A595FA15-0558-4081-9AF3-072347ABAAD8}" type="presParOf" srcId="{EBEA7D08-F110-4DD4-B621-040CAA63FD0D}" destId="{FDA7CBF3-6666-4FA4-8ADB-D4E5A9A2BF99}" srcOrd="2" destOrd="0" presId="urn:microsoft.com/office/officeart/2008/layout/VerticalCurvedList"/>
    <dgm:cxn modelId="{56C1CC2F-B781-4DE3-857E-E0744AB4B776}" type="presParOf" srcId="{EBEA7D08-F110-4DD4-B621-040CAA63FD0D}" destId="{D571E741-9E92-447C-BD17-4B66558EEA16}" srcOrd="3" destOrd="0" presId="urn:microsoft.com/office/officeart/2008/layout/VerticalCurvedList"/>
    <dgm:cxn modelId="{C5163767-A12B-4F7A-AAFB-F3D207B80574}" type="presParOf" srcId="{B1619C85-F856-43A7-BB53-3C300D26678A}" destId="{DCD3BD3E-7888-41CC-BAA8-FB9817CB2D5B}" srcOrd="1" destOrd="0" presId="urn:microsoft.com/office/officeart/2008/layout/VerticalCurvedList"/>
    <dgm:cxn modelId="{1B4036A4-23A9-4A02-8E6D-B5F7831D3BDA}" type="presParOf" srcId="{B1619C85-F856-43A7-BB53-3C300D26678A}" destId="{3894D11B-A889-40C8-9283-1D75F8482054}" srcOrd="2" destOrd="0" presId="urn:microsoft.com/office/officeart/2008/layout/VerticalCurvedList"/>
    <dgm:cxn modelId="{665F065B-835A-4304-B5C8-43C296A76976}" type="presParOf" srcId="{3894D11B-A889-40C8-9283-1D75F8482054}" destId="{FD609E9C-B705-4297-9CF2-940072759B01}" srcOrd="0" destOrd="0" presId="urn:microsoft.com/office/officeart/2008/layout/VerticalCurvedList"/>
    <dgm:cxn modelId="{EA2C52AF-B670-4659-B6DD-D81F71F65993}" type="presParOf" srcId="{B1619C85-F856-43A7-BB53-3C300D26678A}" destId="{F7AE1D5F-8B44-4541-8E18-C6D7674CD1A8}" srcOrd="3" destOrd="0" presId="urn:microsoft.com/office/officeart/2008/layout/VerticalCurvedList"/>
    <dgm:cxn modelId="{2B04F543-C6B6-4116-AF6D-6269CF1A24B1}" type="presParOf" srcId="{B1619C85-F856-43A7-BB53-3C300D26678A}" destId="{AE592127-4657-4A7F-B1B8-0EF2FD0CD6E9}" srcOrd="4" destOrd="0" presId="urn:microsoft.com/office/officeart/2008/layout/VerticalCurvedList"/>
    <dgm:cxn modelId="{AE2BFF6D-4323-4C39-BC33-0AE29E242DBE}" type="presParOf" srcId="{AE592127-4657-4A7F-B1B8-0EF2FD0CD6E9}" destId="{1CB26E94-D767-455A-AA40-647BC662871F}" srcOrd="0" destOrd="0" presId="urn:microsoft.com/office/officeart/2008/layout/VerticalCurvedList"/>
    <dgm:cxn modelId="{9E2A90FD-89A9-4275-89DF-339B6EE30243}" type="presParOf" srcId="{B1619C85-F856-43A7-BB53-3C300D26678A}" destId="{CFE3C88D-FA01-4A27-8B65-47D46C77AE48}" srcOrd="5" destOrd="0" presId="urn:microsoft.com/office/officeart/2008/layout/VerticalCurvedList"/>
    <dgm:cxn modelId="{39FE71F6-71F1-49DE-A463-12D097ED266E}" type="presParOf" srcId="{B1619C85-F856-43A7-BB53-3C300D26678A}" destId="{68B35164-1CBE-4B94-A4F6-D0F160C03E40}" srcOrd="6" destOrd="0" presId="urn:microsoft.com/office/officeart/2008/layout/VerticalCurvedList"/>
    <dgm:cxn modelId="{E57A59C6-E682-4AB9-847B-CDB0CAF94C5C}" type="presParOf" srcId="{68B35164-1CBE-4B94-A4F6-D0F160C03E40}" destId="{C0FC0A3C-29CE-4094-B410-500C36D0CE24}" srcOrd="0" destOrd="0" presId="urn:microsoft.com/office/officeart/2008/layout/VerticalCurvedList"/>
    <dgm:cxn modelId="{D25BE297-4AEA-458C-BC09-05F6DB8EFF60}" type="presParOf" srcId="{B1619C85-F856-43A7-BB53-3C300D26678A}" destId="{C96A44E2-CEF6-4D9B-9C8C-101C604928D5}" srcOrd="7" destOrd="0" presId="urn:microsoft.com/office/officeart/2008/layout/VerticalCurvedList"/>
    <dgm:cxn modelId="{F0520E3D-8E84-4721-B292-A54BCE0EC493}" type="presParOf" srcId="{B1619C85-F856-43A7-BB53-3C300D26678A}" destId="{F1D24ED7-CD60-4398-89BF-A23EBF55CD83}" srcOrd="8" destOrd="0" presId="urn:microsoft.com/office/officeart/2008/layout/VerticalCurvedList"/>
    <dgm:cxn modelId="{9846910E-A0F5-4107-AEA7-23A7787650CF}" type="presParOf" srcId="{F1D24ED7-CD60-4398-89BF-A23EBF55CD83}" destId="{EF130687-1CAB-4598-AF45-B8C6EDA583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46F81DF-2110-44AE-9F5E-091862138F30}">
      <dgm:prSet/>
      <dgm:spPr/>
      <dgm:t>
        <a:bodyPr/>
        <a:lstStyle/>
        <a:p>
          <a:r>
            <a:rPr lang="pt-BR" b="0" dirty="0"/>
            <a:t>Propósito do sistema</a:t>
          </a:r>
        </a:p>
      </dgm:t>
    </dgm:pt>
    <dgm:pt modelId="{05C89D8C-3168-4513-BBDD-4633B16599E4}" type="parTrans" cxnId="{B52F17C2-CCAA-427E-B8E4-BEABC2CE8309}">
      <dgm:prSet/>
      <dgm:spPr/>
      <dgm:t>
        <a:bodyPr/>
        <a:lstStyle/>
        <a:p>
          <a:endParaRPr lang="pt-BR"/>
        </a:p>
      </dgm:t>
    </dgm:pt>
    <dgm:pt modelId="{3EEA7B7D-F48E-436A-833A-BE3CF283373F}" type="sibTrans" cxnId="{B52F17C2-CCAA-427E-B8E4-BEABC2CE8309}">
      <dgm:prSet/>
      <dgm:spPr/>
      <dgm:t>
        <a:bodyPr/>
        <a:lstStyle/>
        <a:p>
          <a:endParaRPr lang="pt-BR"/>
        </a:p>
      </dgm:t>
    </dgm:pt>
    <dgm:pt modelId="{E71B7D09-0B3A-4631-8506-A5C8A5B7058E}">
      <dgm:prSet/>
      <dgm:spPr/>
      <dgm:t>
        <a:bodyPr/>
        <a:lstStyle/>
        <a:p>
          <a:r>
            <a:rPr lang="pt-BR" b="0" dirty="0"/>
            <a:t>Não possui detalhes técnicos</a:t>
          </a:r>
        </a:p>
      </dgm:t>
    </dgm:pt>
    <dgm:pt modelId="{5B4E09D8-1E85-42F3-9AF5-FF861A8B788A}" type="parTrans" cxnId="{6206D0B4-C202-4AFC-B379-88810FA52338}">
      <dgm:prSet/>
      <dgm:spPr/>
      <dgm:t>
        <a:bodyPr/>
        <a:lstStyle/>
        <a:p>
          <a:endParaRPr lang="pt-BR"/>
        </a:p>
      </dgm:t>
    </dgm:pt>
    <dgm:pt modelId="{62B2A9B1-F087-4196-8762-2913685BF4A6}" type="sibTrans" cxnId="{6206D0B4-C202-4AFC-B379-88810FA52338}">
      <dgm:prSet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do negócio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459E6D5-C433-4247-8806-21661C7AB78A}" type="pres">
      <dgm:prSet presAssocID="{C918E560-601B-487D-A14C-27C4491F6C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238815-BA93-4DA9-98D6-35FE8746727E}" type="pres">
      <dgm:prSet presAssocID="{03A80E31-3709-49DD-99E2-8B5A960D390D}" presName="spacer" presStyleCnt="0"/>
      <dgm:spPr/>
    </dgm:pt>
    <dgm:pt modelId="{9BD4A4CD-5D94-4E71-AD3D-F3F38C3B97F4}" type="pres">
      <dgm:prSet presAssocID="{446F81DF-2110-44AE-9F5E-091862138F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373305-63CB-4117-AC2B-22506F2EB2DC}" type="pres">
      <dgm:prSet presAssocID="{3EEA7B7D-F48E-436A-833A-BE3CF283373F}" presName="spacer" presStyleCnt="0"/>
      <dgm:spPr/>
    </dgm:pt>
    <dgm:pt modelId="{4A4D0503-421A-4A82-BA04-8BAE171BD9D3}" type="pres">
      <dgm:prSet presAssocID="{E71B7D09-0B3A-4631-8506-A5C8A5B7058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C404982-3C30-41A0-907B-7F69C7F8698C}" type="presOf" srcId="{C918E560-601B-487D-A14C-27C4491F6C90}" destId="{7459E6D5-C433-4247-8806-21661C7AB78A}" srcOrd="0" destOrd="0" presId="urn:microsoft.com/office/officeart/2005/8/layout/vList2"/>
    <dgm:cxn modelId="{5873998F-EE37-4C3A-842B-722DD5C535F4}" type="presOf" srcId="{E71B7D09-0B3A-4631-8506-A5C8A5B7058E}" destId="{4A4D0503-421A-4A82-BA04-8BAE171BD9D3}" srcOrd="0" destOrd="0" presId="urn:microsoft.com/office/officeart/2005/8/layout/vList2"/>
    <dgm:cxn modelId="{6206D0B4-C202-4AFC-B379-88810FA52338}" srcId="{2A9ED4C6-9F4B-44E2-9E07-8EE292C99B7F}" destId="{E71B7D09-0B3A-4631-8506-A5C8A5B7058E}" srcOrd="2" destOrd="0" parTransId="{5B4E09D8-1E85-42F3-9AF5-FF861A8B788A}" sibTransId="{62B2A9B1-F087-4196-8762-2913685BF4A6}"/>
    <dgm:cxn modelId="{B52F17C2-CCAA-427E-B8E4-BEABC2CE8309}" srcId="{2A9ED4C6-9F4B-44E2-9E07-8EE292C99B7F}" destId="{446F81DF-2110-44AE-9F5E-091862138F30}" srcOrd="1" destOrd="0" parTransId="{05C89D8C-3168-4513-BBDD-4633B16599E4}" sibTransId="{3EEA7B7D-F48E-436A-833A-BE3CF283373F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12AA9AEE-25A7-4446-8BDA-F5CA71FAEAB4}" type="presOf" srcId="{446F81DF-2110-44AE-9F5E-091862138F30}" destId="{9BD4A4CD-5D94-4E71-AD3D-F3F38C3B97F4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BF73E8C2-2F8F-4394-8B18-14627993BF63}" type="presParOf" srcId="{0B2088F8-2A92-4BDB-B562-2A1FEA29AC19}" destId="{7459E6D5-C433-4247-8806-21661C7AB78A}" srcOrd="0" destOrd="0" presId="urn:microsoft.com/office/officeart/2005/8/layout/vList2"/>
    <dgm:cxn modelId="{344DDE2E-5E00-49E5-9D42-202835221D3A}" type="presParOf" srcId="{0B2088F8-2A92-4BDB-B562-2A1FEA29AC19}" destId="{B2238815-BA93-4DA9-98D6-35FE8746727E}" srcOrd="1" destOrd="0" presId="urn:microsoft.com/office/officeart/2005/8/layout/vList2"/>
    <dgm:cxn modelId="{979324A2-4080-4411-9A5E-F92A00738AAE}" type="presParOf" srcId="{0B2088F8-2A92-4BDB-B562-2A1FEA29AC19}" destId="{9BD4A4CD-5D94-4E71-AD3D-F3F38C3B97F4}" srcOrd="2" destOrd="0" presId="urn:microsoft.com/office/officeart/2005/8/layout/vList2"/>
    <dgm:cxn modelId="{107FD0E2-D179-4995-9A5D-7F3D3B90A84E}" type="presParOf" srcId="{0B2088F8-2A92-4BDB-B562-2A1FEA29AC19}" destId="{CA373305-63CB-4117-AC2B-22506F2EB2DC}" srcOrd="3" destOrd="0" presId="urn:microsoft.com/office/officeart/2005/8/layout/vList2"/>
    <dgm:cxn modelId="{6A701E5C-0334-4C96-9433-34E0F87A2813}" type="presParOf" srcId="{0B2088F8-2A92-4BDB-B562-2A1FEA29AC19}" destId="{4A4D0503-421A-4A82-BA04-8BAE171BD9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Geral da Arquitetura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ACDF944C-936C-4C96-BAAF-63E60D3C12E2}">
      <dgm:prSet/>
      <dgm:spPr/>
      <dgm:t>
        <a:bodyPr/>
        <a:lstStyle/>
        <a:p>
          <a:r>
            <a:rPr lang="pt-BR" b="0" dirty="0"/>
            <a:t>Recursos Providos e Consumidos</a:t>
          </a:r>
        </a:p>
      </dgm:t>
    </dgm:pt>
    <dgm:pt modelId="{6914385B-5B71-4B3A-8109-AA5BF851835C}" type="parTrans" cxnId="{3F8A5D25-6598-41FD-B7FE-91B1CBDC5833}">
      <dgm:prSet/>
      <dgm:spPr/>
      <dgm:t>
        <a:bodyPr/>
        <a:lstStyle/>
        <a:p>
          <a:endParaRPr lang="pt-BR"/>
        </a:p>
      </dgm:t>
    </dgm:pt>
    <dgm:pt modelId="{FF3F1C23-D170-4265-849F-052F942B52B8}" type="sibTrans" cxnId="{3F8A5D25-6598-41FD-B7FE-91B1CBDC5833}">
      <dgm:prSet/>
      <dgm:spPr/>
      <dgm:t>
        <a:bodyPr/>
        <a:lstStyle/>
        <a:p>
          <a:endParaRPr lang="pt-BR"/>
        </a:p>
      </dgm:t>
    </dgm:pt>
    <dgm:pt modelId="{5707B1D1-EB76-4A44-AA1D-009A993DB899}">
      <dgm:prSet/>
      <dgm:spPr/>
      <dgm:t>
        <a:bodyPr/>
        <a:lstStyle/>
        <a:p>
          <a:r>
            <a:rPr lang="pt-BR" b="0" dirty="0"/>
            <a:t>Foco nos Principais Componentes e no Funcionamento</a:t>
          </a:r>
        </a:p>
      </dgm:t>
    </dgm:pt>
    <dgm:pt modelId="{3DCEB515-D5A7-4BDD-A1E4-AF7CFFE4552A}" type="parTrans" cxnId="{386891CF-E21A-46BE-8C01-296E540C518C}">
      <dgm:prSet/>
      <dgm:spPr/>
      <dgm:t>
        <a:bodyPr/>
        <a:lstStyle/>
        <a:p>
          <a:endParaRPr lang="pt-BR"/>
        </a:p>
      </dgm:t>
    </dgm:pt>
    <dgm:pt modelId="{15BD6A6A-BD43-42E8-8DF5-925AA44C85AE}" type="sibTrans" cxnId="{386891CF-E21A-46BE-8C01-296E540C518C}">
      <dgm:prSet/>
      <dgm:spPr/>
      <dgm:t>
        <a:bodyPr/>
        <a:lstStyle/>
        <a:p>
          <a:endParaRPr lang="pt-BR"/>
        </a:p>
      </dgm:t>
    </dgm:pt>
    <dgm:pt modelId="{510D6CD5-293C-42A9-B5B5-DBF48BF59D43}">
      <dgm:prSet/>
      <dgm:spPr/>
      <dgm:t>
        <a:bodyPr/>
        <a:lstStyle/>
        <a:p>
          <a:r>
            <a:rPr lang="pt-BR" b="0" dirty="0"/>
            <a:t>Objetivo: Entendimento e Explicação Rápida</a:t>
          </a:r>
        </a:p>
      </dgm:t>
    </dgm:pt>
    <dgm:pt modelId="{5A57F5E0-CD5F-4EAD-9F4B-3A3B451DA4E3}" type="parTrans" cxnId="{C3241056-8B41-4BFD-9A1F-C14DE0D3806B}">
      <dgm:prSet/>
      <dgm:spPr/>
      <dgm:t>
        <a:bodyPr/>
        <a:lstStyle/>
        <a:p>
          <a:endParaRPr lang="pt-BR"/>
        </a:p>
      </dgm:t>
    </dgm:pt>
    <dgm:pt modelId="{E2147D1C-F314-4546-9681-322D2B0DC27F}" type="sibTrans" cxnId="{C3241056-8B41-4BFD-9A1F-C14DE0D3806B}">
      <dgm:prSet/>
      <dgm:spPr/>
      <dgm:t>
        <a:bodyPr/>
        <a:lstStyle/>
        <a:p>
          <a:endParaRPr lang="pt-BR"/>
        </a:p>
      </dgm:t>
    </dgm:pt>
    <dgm:pt modelId="{0B2088F8-2A92-4BDB-B562-2A1FEA29AC19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7459E6D5-C433-4247-8806-21661C7AB78A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CBA1E1-C7A0-401D-A39A-D080B1742F54}" type="pres">
      <dgm:prSet presAssocID="{03A80E31-3709-49DD-99E2-8B5A960D390D}" presName="spacer" presStyleCnt="0"/>
      <dgm:spPr/>
    </dgm:pt>
    <dgm:pt modelId="{A9756F13-4C0F-413D-B8AB-F5E5D35E312B}" type="pres">
      <dgm:prSet presAssocID="{510D6CD5-293C-42A9-B5B5-DBF48BF59D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12D92F-9389-4D04-9466-DB08F8F07665}" type="pres">
      <dgm:prSet presAssocID="{E2147D1C-F314-4546-9681-322D2B0DC27F}" presName="spacer" presStyleCnt="0"/>
      <dgm:spPr/>
    </dgm:pt>
    <dgm:pt modelId="{3341061B-21A4-4F1E-926D-F4DC5CFEE1F7}" type="pres">
      <dgm:prSet presAssocID="{5707B1D1-EB76-4A44-AA1D-009A993DB8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6A3B5C-2848-4E94-BC83-CB28E846DBE6}" type="pres">
      <dgm:prSet presAssocID="{15BD6A6A-BD43-42E8-8DF5-925AA44C85AE}" presName="spacer" presStyleCnt="0"/>
      <dgm:spPr/>
    </dgm:pt>
    <dgm:pt modelId="{2B8FA884-D058-49CE-B977-449CE627850F}" type="pres">
      <dgm:prSet presAssocID="{ACDF944C-936C-4C96-BAAF-63E60D3C12E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F8A5D25-6598-41FD-B7FE-91B1CBDC5833}" srcId="{2A9ED4C6-9F4B-44E2-9E07-8EE292C99B7F}" destId="{ACDF944C-936C-4C96-BAAF-63E60D3C12E2}" srcOrd="3" destOrd="0" parTransId="{6914385B-5B71-4B3A-8109-AA5BF851835C}" sibTransId="{FF3F1C23-D170-4265-849F-052F942B52B8}"/>
    <dgm:cxn modelId="{C3241056-8B41-4BFD-9A1F-C14DE0D3806B}" srcId="{2A9ED4C6-9F4B-44E2-9E07-8EE292C99B7F}" destId="{510D6CD5-293C-42A9-B5B5-DBF48BF59D43}" srcOrd="1" destOrd="0" parTransId="{5A57F5E0-CD5F-4EAD-9F4B-3A3B451DA4E3}" sibTransId="{E2147D1C-F314-4546-9681-322D2B0DC27F}"/>
    <dgm:cxn modelId="{7C404982-3C30-41A0-907B-7F69C7F8698C}" type="presOf" srcId="{C918E560-601B-487D-A14C-27C4491F6C90}" destId="{7459E6D5-C433-4247-8806-21661C7AB78A}" srcOrd="0" destOrd="0" presId="urn:microsoft.com/office/officeart/2005/8/layout/vList2"/>
    <dgm:cxn modelId="{927F7490-CB51-474D-8B0D-13813919945B}" type="presOf" srcId="{5707B1D1-EB76-4A44-AA1D-009A993DB899}" destId="{3341061B-21A4-4F1E-926D-F4DC5CFEE1F7}" srcOrd="0" destOrd="0" presId="urn:microsoft.com/office/officeart/2005/8/layout/vList2"/>
    <dgm:cxn modelId="{386891CF-E21A-46BE-8C01-296E540C518C}" srcId="{2A9ED4C6-9F4B-44E2-9E07-8EE292C99B7F}" destId="{5707B1D1-EB76-4A44-AA1D-009A993DB899}" srcOrd="2" destOrd="0" parTransId="{3DCEB515-D5A7-4BDD-A1E4-AF7CFFE4552A}" sibTransId="{15BD6A6A-BD43-42E8-8DF5-925AA44C85AE}"/>
    <dgm:cxn modelId="{E4052EE3-15B5-4B74-83C7-EE515843B5EF}" type="presOf" srcId="{510D6CD5-293C-42A9-B5B5-DBF48BF59D43}" destId="{A9756F13-4C0F-413D-B8AB-F5E5D35E312B}" srcOrd="0" destOrd="0" presId="urn:microsoft.com/office/officeart/2005/8/layout/vList2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F8DC80F8-602A-41D4-BBEC-E7D001EB8CD9}" type="presOf" srcId="{ACDF944C-936C-4C96-BAAF-63E60D3C12E2}" destId="{2B8FA884-D058-49CE-B977-449CE627850F}" srcOrd="0" destOrd="0" presId="urn:microsoft.com/office/officeart/2005/8/layout/vList2"/>
    <dgm:cxn modelId="{EECF9CFB-B5CE-43E8-813E-821FC7AA1A36}" type="presOf" srcId="{2A9ED4C6-9F4B-44E2-9E07-8EE292C99B7F}" destId="{0B2088F8-2A92-4BDB-B562-2A1FEA29AC19}" srcOrd="0" destOrd="0" presId="urn:microsoft.com/office/officeart/2005/8/layout/vList2"/>
    <dgm:cxn modelId="{BF73E8C2-2F8F-4394-8B18-14627993BF63}" type="presParOf" srcId="{0B2088F8-2A92-4BDB-B562-2A1FEA29AC19}" destId="{7459E6D5-C433-4247-8806-21661C7AB78A}" srcOrd="0" destOrd="0" presId="urn:microsoft.com/office/officeart/2005/8/layout/vList2"/>
    <dgm:cxn modelId="{9487DAFA-F33D-4F12-8E0D-EFE182EFF3C0}" type="presParOf" srcId="{0B2088F8-2A92-4BDB-B562-2A1FEA29AC19}" destId="{5FCBA1E1-C7A0-401D-A39A-D080B1742F54}" srcOrd="1" destOrd="0" presId="urn:microsoft.com/office/officeart/2005/8/layout/vList2"/>
    <dgm:cxn modelId="{DCFF03BF-181B-4E7D-8725-73A354C83D52}" type="presParOf" srcId="{0B2088F8-2A92-4BDB-B562-2A1FEA29AC19}" destId="{A9756F13-4C0F-413D-B8AB-F5E5D35E312B}" srcOrd="2" destOrd="0" presId="urn:microsoft.com/office/officeart/2005/8/layout/vList2"/>
    <dgm:cxn modelId="{9E00E815-A320-4006-9C2E-559F8CF72926}" type="presParOf" srcId="{0B2088F8-2A92-4BDB-B562-2A1FEA29AC19}" destId="{7F12D92F-9389-4D04-9466-DB08F8F07665}" srcOrd="3" destOrd="0" presId="urn:microsoft.com/office/officeart/2005/8/layout/vList2"/>
    <dgm:cxn modelId="{65A2B807-9B2B-4316-B1D9-C9D3026CFA56}" type="presParOf" srcId="{0B2088F8-2A92-4BDB-B562-2A1FEA29AC19}" destId="{3341061B-21A4-4F1E-926D-F4DC5CFEE1F7}" srcOrd="4" destOrd="0" presId="urn:microsoft.com/office/officeart/2005/8/layout/vList2"/>
    <dgm:cxn modelId="{EE1C197E-C682-411E-8323-7A420E6F4F7F}" type="presParOf" srcId="{0B2088F8-2A92-4BDB-B562-2A1FEA29AC19}" destId="{426A3B5C-2848-4E94-BC83-CB28E846DBE6}" srcOrd="5" destOrd="0" presId="urn:microsoft.com/office/officeart/2005/8/layout/vList2"/>
    <dgm:cxn modelId="{6899F313-B640-4345-BABA-A31F2F50780F}" type="presParOf" srcId="{0B2088F8-2A92-4BDB-B562-2A1FEA29AC19}" destId="{2B8FA884-D058-49CE-B977-449CE62785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Visão de Arquitetura em Camadas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706FC69E-DFBA-4907-9477-7011EED9843A}">
      <dgm:prSet/>
      <dgm:spPr/>
      <dgm:t>
        <a:bodyPr/>
        <a:lstStyle/>
        <a:p>
          <a:r>
            <a:rPr lang="pt-BR" b="0" dirty="0"/>
            <a:t>Relacionamento da aplicação com ecossistema BB</a:t>
          </a:r>
        </a:p>
      </dgm:t>
    </dgm:pt>
    <dgm:pt modelId="{83151C99-9853-4309-A16A-4FC9FD32B561}" type="parTrans" cxnId="{D5CFCF37-D3DA-440D-BA85-E00A807BF995}">
      <dgm:prSet/>
      <dgm:spPr/>
      <dgm:t>
        <a:bodyPr/>
        <a:lstStyle/>
        <a:p>
          <a:endParaRPr lang="pt-BR"/>
        </a:p>
      </dgm:t>
    </dgm:pt>
    <dgm:pt modelId="{4AF20D77-BA13-489C-BF81-161D7BDF789C}" type="sibTrans" cxnId="{D5CFCF37-D3DA-440D-BA85-E00A807BF995}">
      <dgm:prSet/>
      <dgm:spPr/>
      <dgm:t>
        <a:bodyPr/>
        <a:lstStyle/>
        <a:p>
          <a:endParaRPr lang="pt-BR"/>
        </a:p>
      </dgm:t>
    </dgm:pt>
    <dgm:pt modelId="{C748C87A-C870-4FCE-BA0B-6B1918D86F6D}">
      <dgm:prSet/>
      <dgm:spPr/>
      <dgm:t>
        <a:bodyPr/>
        <a:lstStyle/>
        <a:p>
          <a:r>
            <a:rPr lang="pt-BR" b="0" dirty="0"/>
            <a:t>Interdependência de componentes</a:t>
          </a:r>
        </a:p>
      </dgm:t>
    </dgm:pt>
    <dgm:pt modelId="{A97A378C-D02F-4B39-B09C-0314EBDD26DC}" type="parTrans" cxnId="{A9DBFC3A-290D-4F43-A02D-AE0F89F7E9B9}">
      <dgm:prSet/>
      <dgm:spPr/>
      <dgm:t>
        <a:bodyPr/>
        <a:lstStyle/>
        <a:p>
          <a:endParaRPr lang="pt-BR"/>
        </a:p>
      </dgm:t>
    </dgm:pt>
    <dgm:pt modelId="{8A40B9F7-39F2-4E4E-BD29-00866BD263A4}" type="sibTrans" cxnId="{A9DBFC3A-290D-4F43-A02D-AE0F89F7E9B9}">
      <dgm:prSet/>
      <dgm:spPr/>
      <dgm:t>
        <a:bodyPr/>
        <a:lstStyle/>
        <a:p>
          <a:endParaRPr lang="pt-BR"/>
        </a:p>
      </dgm:t>
    </dgm:pt>
    <dgm:pt modelId="{F4DF181F-308D-4B22-BD0D-CBC1FAAAB5A2}">
      <dgm:prSet/>
      <dgm:spPr/>
      <dgm:t>
        <a:bodyPr/>
        <a:lstStyle/>
        <a:p>
          <a:r>
            <a:rPr lang="pt-BR" b="0" dirty="0"/>
            <a:t>Visão completa do sistema</a:t>
          </a:r>
        </a:p>
      </dgm:t>
    </dgm:pt>
    <dgm:pt modelId="{8E8D4601-1B24-4F4D-B2EA-7D3020DEB1E4}" type="parTrans" cxnId="{D9D272A8-4DAF-4D37-8255-946DE54B0DE4}">
      <dgm:prSet/>
      <dgm:spPr/>
      <dgm:t>
        <a:bodyPr/>
        <a:lstStyle/>
        <a:p>
          <a:endParaRPr lang="pt-BR"/>
        </a:p>
      </dgm:t>
    </dgm:pt>
    <dgm:pt modelId="{78FA4996-DB0D-4BF9-8A75-5B6040DB8553}" type="sibTrans" cxnId="{D9D272A8-4DAF-4D37-8255-946DE54B0DE4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63FC89-A090-4A69-A4B3-ED09C354839B}" type="pres">
      <dgm:prSet presAssocID="{03A80E31-3709-49DD-99E2-8B5A960D390D}" presName="spacer" presStyleCnt="0"/>
      <dgm:spPr/>
    </dgm:pt>
    <dgm:pt modelId="{7BBF0CDC-1955-4660-A7EC-BA2B35AB1E4A}" type="pres">
      <dgm:prSet presAssocID="{706FC69E-DFBA-4907-9477-7011EED984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160CFC-67E0-48BE-AD07-02912CBCA3D1}" type="pres">
      <dgm:prSet presAssocID="{4AF20D77-BA13-489C-BF81-161D7BDF789C}" presName="spacer" presStyleCnt="0"/>
      <dgm:spPr/>
    </dgm:pt>
    <dgm:pt modelId="{FDDB482B-8954-48EE-9902-F9F124BDD012}" type="pres">
      <dgm:prSet presAssocID="{C748C87A-C870-4FCE-BA0B-6B1918D86F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FF543BA-5008-4662-91C7-96CE1727A2B6}" type="pres">
      <dgm:prSet presAssocID="{8A40B9F7-39F2-4E4E-BD29-00866BD263A4}" presName="spacer" presStyleCnt="0"/>
      <dgm:spPr/>
    </dgm:pt>
    <dgm:pt modelId="{546C9FDC-6006-4BA2-B824-FBBFB24627AD}" type="pres">
      <dgm:prSet presAssocID="{F4DF181F-308D-4B22-BD0D-CBC1FAAAB5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0E29D51E-658C-4D2D-A412-E7111537D146}" type="presOf" srcId="{C748C87A-C870-4FCE-BA0B-6B1918D86F6D}" destId="{FDDB482B-8954-48EE-9902-F9F124BDD012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D5CFCF37-D3DA-440D-BA85-E00A807BF995}" srcId="{2A9ED4C6-9F4B-44E2-9E07-8EE292C99B7F}" destId="{706FC69E-DFBA-4907-9477-7011EED9843A}" srcOrd="1" destOrd="0" parTransId="{83151C99-9853-4309-A16A-4FC9FD32B561}" sibTransId="{4AF20D77-BA13-489C-BF81-161D7BDF789C}"/>
    <dgm:cxn modelId="{A9DBFC3A-290D-4F43-A02D-AE0F89F7E9B9}" srcId="{2A9ED4C6-9F4B-44E2-9E07-8EE292C99B7F}" destId="{C748C87A-C870-4FCE-BA0B-6B1918D86F6D}" srcOrd="2" destOrd="0" parTransId="{A97A378C-D02F-4B39-B09C-0314EBDD26DC}" sibTransId="{8A40B9F7-39F2-4E4E-BD29-00866BD263A4}"/>
    <dgm:cxn modelId="{A97BA264-A2F6-4B8B-84A6-9C8D0A2ADF1C}" type="presOf" srcId="{706FC69E-DFBA-4907-9477-7011EED9843A}" destId="{7BBF0CDC-1955-4660-A7EC-BA2B35AB1E4A}" srcOrd="0" destOrd="0" presId="urn:microsoft.com/office/officeart/2005/8/layout/vList2"/>
    <dgm:cxn modelId="{E6490D77-6998-446E-A46F-2E7840A7FFF3}" type="presOf" srcId="{F4DF181F-308D-4B22-BD0D-CBC1FAAAB5A2}" destId="{546C9FDC-6006-4BA2-B824-FBBFB24627AD}" srcOrd="0" destOrd="0" presId="urn:microsoft.com/office/officeart/2005/8/layout/vList2"/>
    <dgm:cxn modelId="{D9D272A8-4DAF-4D37-8255-946DE54B0DE4}" srcId="{2A9ED4C6-9F4B-44E2-9E07-8EE292C99B7F}" destId="{F4DF181F-308D-4B22-BD0D-CBC1FAAAB5A2}" srcOrd="3" destOrd="0" parTransId="{8E8D4601-1B24-4F4D-B2EA-7D3020DEB1E4}" sibTransId="{78FA4996-DB0D-4BF9-8A75-5B6040DB8553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010CE416-8FBD-4FCC-925E-C4B290B03E8D}" type="presParOf" srcId="{6A790AC6-E2B6-48EA-A1DC-EDF1CE69F20A}" destId="{4D63FC89-A090-4A69-A4B3-ED09C354839B}" srcOrd="1" destOrd="0" presId="urn:microsoft.com/office/officeart/2005/8/layout/vList2"/>
    <dgm:cxn modelId="{B4C141D2-3088-4515-B559-B98574B2B443}" type="presParOf" srcId="{6A790AC6-E2B6-48EA-A1DC-EDF1CE69F20A}" destId="{7BBF0CDC-1955-4660-A7EC-BA2B35AB1E4A}" srcOrd="2" destOrd="0" presId="urn:microsoft.com/office/officeart/2005/8/layout/vList2"/>
    <dgm:cxn modelId="{5D3D677C-4AB6-4890-BEF9-0F3AFF71C959}" type="presParOf" srcId="{6A790AC6-E2B6-48EA-A1DC-EDF1CE69F20A}" destId="{24160CFC-67E0-48BE-AD07-02912CBCA3D1}" srcOrd="3" destOrd="0" presId="urn:microsoft.com/office/officeart/2005/8/layout/vList2"/>
    <dgm:cxn modelId="{88C973ED-66CE-485F-B775-8A1233357AF3}" type="presParOf" srcId="{6A790AC6-E2B6-48EA-A1DC-EDF1CE69F20A}" destId="{FDDB482B-8954-48EE-9902-F9F124BDD012}" srcOrd="4" destOrd="0" presId="urn:microsoft.com/office/officeart/2005/8/layout/vList2"/>
    <dgm:cxn modelId="{59B70FE6-168B-4521-938B-7BFB6812E50A}" type="presParOf" srcId="{6A790AC6-E2B6-48EA-A1DC-EDF1CE69F20A}" destId="{5FF543BA-5008-4662-91C7-96CE1727A2B6}" srcOrd="5" destOrd="0" presId="urn:microsoft.com/office/officeart/2005/8/layout/vList2"/>
    <dgm:cxn modelId="{9031C90A-601F-4237-9AA3-54F74E522389}" type="presParOf" srcId="{6A790AC6-E2B6-48EA-A1DC-EDF1CE69F20A}" destId="{546C9FDC-6006-4BA2-B824-FBBFB24627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pt-BR" b="0" dirty="0"/>
            <a:t>Detalhamento da Arquitetura</a:t>
          </a:r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A50AD9E2-CF89-4AE5-BC72-FD2AC708F813}">
      <dgm:prSet/>
      <dgm:spPr/>
      <dgm:t>
        <a:bodyPr/>
        <a:lstStyle/>
        <a:p>
          <a:r>
            <a:rPr lang="pt-BR" b="0" dirty="0"/>
            <a:t>Zoom-in em uma parte do sistema</a:t>
          </a:r>
        </a:p>
      </dgm:t>
    </dgm:pt>
    <dgm:pt modelId="{23699359-81D7-4EC1-B67E-01F3944B74A6}" type="parTrans" cxnId="{280F35FE-550C-4987-A4F1-002F289095AF}">
      <dgm:prSet/>
      <dgm:spPr/>
      <dgm:t>
        <a:bodyPr/>
        <a:lstStyle/>
        <a:p>
          <a:endParaRPr lang="pt-BR"/>
        </a:p>
      </dgm:t>
    </dgm:pt>
    <dgm:pt modelId="{16FF4DD2-12FB-4E54-AA50-2217C02F41A2}" type="sibTrans" cxnId="{280F35FE-550C-4987-A4F1-002F289095AF}">
      <dgm:prSet/>
      <dgm:spPr/>
      <dgm:t>
        <a:bodyPr/>
        <a:lstStyle/>
        <a:p>
          <a:endParaRPr lang="pt-BR"/>
        </a:p>
      </dgm:t>
    </dgm:pt>
    <dgm:pt modelId="{A488DC18-6E91-4C07-99F1-A1A2C554BCCC}">
      <dgm:prSet/>
      <dgm:spPr/>
      <dgm:t>
        <a:bodyPr/>
        <a:lstStyle/>
        <a:p>
          <a:r>
            <a:rPr lang="pt-BR" b="0" dirty="0"/>
            <a:t>Subsidiar discussão técnica</a:t>
          </a:r>
        </a:p>
      </dgm:t>
    </dgm:pt>
    <dgm:pt modelId="{E7F17FE6-FD80-41C8-AE91-397881A88785}" type="parTrans" cxnId="{6E2C39B8-1DD2-429D-B683-0749A1846E0D}">
      <dgm:prSet/>
      <dgm:spPr/>
      <dgm:t>
        <a:bodyPr/>
        <a:lstStyle/>
        <a:p>
          <a:endParaRPr lang="pt-BR"/>
        </a:p>
      </dgm:t>
    </dgm:pt>
    <dgm:pt modelId="{23321EC3-22F5-49C3-8480-1F1D9EFE97C9}" type="sibTrans" cxnId="{6E2C39B8-1DD2-429D-B683-0749A1846E0D}">
      <dgm:prSet/>
      <dgm:spPr/>
      <dgm:t>
        <a:bodyPr/>
        <a:lstStyle/>
        <a:p>
          <a:endParaRPr lang="pt-BR"/>
        </a:p>
      </dgm:t>
    </dgm:pt>
    <dgm:pt modelId="{D0F0EBF8-224F-4DC8-8F58-C8A1B2FB64CA}">
      <dgm:prSet/>
      <dgm:spPr/>
      <dgm:t>
        <a:bodyPr/>
        <a:lstStyle/>
        <a:p>
          <a:r>
            <a:rPr lang="pt-BR" b="0" dirty="0"/>
            <a:t>Liberdade nas formas de diagramar</a:t>
          </a:r>
        </a:p>
      </dgm:t>
    </dgm:pt>
    <dgm:pt modelId="{8A098318-9F19-49E7-B22A-F8CA5D0ED7FC}" type="parTrans" cxnId="{4A01B8DF-4CBA-49A4-BD0E-9DB3DBE6BAE3}">
      <dgm:prSet/>
      <dgm:spPr/>
      <dgm:t>
        <a:bodyPr/>
        <a:lstStyle/>
        <a:p>
          <a:endParaRPr lang="pt-BR"/>
        </a:p>
      </dgm:t>
    </dgm:pt>
    <dgm:pt modelId="{BAD01D6A-3572-40E6-BAD2-07EB1097638B}" type="sibTrans" cxnId="{4A01B8DF-4CBA-49A4-BD0E-9DB3DBE6BAE3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3881F3-AB5F-47B7-860F-C3BF0D356977}" type="pres">
      <dgm:prSet presAssocID="{03A80E31-3709-49DD-99E2-8B5A960D390D}" presName="spacer" presStyleCnt="0"/>
      <dgm:spPr/>
    </dgm:pt>
    <dgm:pt modelId="{02AEE4F3-66B1-4F1B-A5F0-9BDA488DCFFC}" type="pres">
      <dgm:prSet presAssocID="{A50AD9E2-CF89-4AE5-BC72-FD2AC708F8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4E1BEB-172D-46C4-9DB4-2A245EA5AB96}" type="pres">
      <dgm:prSet presAssocID="{16FF4DD2-12FB-4E54-AA50-2217C02F41A2}" presName="spacer" presStyleCnt="0"/>
      <dgm:spPr/>
    </dgm:pt>
    <dgm:pt modelId="{BF860006-BF77-4658-A9EE-C61433E0F21F}" type="pres">
      <dgm:prSet presAssocID="{A488DC18-6E91-4C07-99F1-A1A2C554BC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D96BE26-4035-4084-8FD6-FC634989F7E7}" type="pres">
      <dgm:prSet presAssocID="{23321EC3-22F5-49C3-8480-1F1D9EFE97C9}" presName="spacer" presStyleCnt="0"/>
      <dgm:spPr/>
    </dgm:pt>
    <dgm:pt modelId="{464CBD72-B39E-4BCE-8576-26A134BA7B6C}" type="pres">
      <dgm:prSet presAssocID="{D0F0EBF8-224F-4DC8-8F58-C8A1B2FB64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02887247-81DA-4BC5-A69A-1064DADF4F41}" type="presOf" srcId="{A50AD9E2-CF89-4AE5-BC72-FD2AC708F813}" destId="{02AEE4F3-66B1-4F1B-A5F0-9BDA488DCFFC}" srcOrd="0" destOrd="0" presId="urn:microsoft.com/office/officeart/2005/8/layout/vList2"/>
    <dgm:cxn modelId="{6E2C39B8-1DD2-429D-B683-0749A1846E0D}" srcId="{2A9ED4C6-9F4B-44E2-9E07-8EE292C99B7F}" destId="{A488DC18-6E91-4C07-99F1-A1A2C554BCCC}" srcOrd="2" destOrd="0" parTransId="{E7F17FE6-FD80-41C8-AE91-397881A88785}" sibTransId="{23321EC3-22F5-49C3-8480-1F1D9EFE97C9}"/>
    <dgm:cxn modelId="{271447BB-4BAE-4BA6-A4EE-760B66DD4C5B}" type="presOf" srcId="{D0F0EBF8-224F-4DC8-8F58-C8A1B2FB64CA}" destId="{464CBD72-B39E-4BCE-8576-26A134BA7B6C}" srcOrd="0" destOrd="0" presId="urn:microsoft.com/office/officeart/2005/8/layout/vList2"/>
    <dgm:cxn modelId="{3FF2C5CA-C063-49AB-A04C-3F5B709FEF92}" type="presOf" srcId="{A488DC18-6E91-4C07-99F1-A1A2C554BCCC}" destId="{BF860006-BF77-4658-A9EE-C61433E0F21F}" srcOrd="0" destOrd="0" presId="urn:microsoft.com/office/officeart/2005/8/layout/vList2"/>
    <dgm:cxn modelId="{4A01B8DF-4CBA-49A4-BD0E-9DB3DBE6BAE3}" srcId="{2A9ED4C6-9F4B-44E2-9E07-8EE292C99B7F}" destId="{D0F0EBF8-224F-4DC8-8F58-C8A1B2FB64CA}" srcOrd="3" destOrd="0" parTransId="{8A098318-9F19-49E7-B22A-F8CA5D0ED7FC}" sibTransId="{BAD01D6A-3572-40E6-BAD2-07EB1097638B}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280F35FE-550C-4987-A4F1-002F289095AF}" srcId="{2A9ED4C6-9F4B-44E2-9E07-8EE292C99B7F}" destId="{A50AD9E2-CF89-4AE5-BC72-FD2AC708F813}" srcOrd="1" destOrd="0" parTransId="{23699359-81D7-4EC1-B67E-01F3944B74A6}" sibTransId="{16FF4DD2-12FB-4E54-AA50-2217C02F41A2}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D303AE86-9210-4537-B9DB-B4CE8CFB4FB9}" type="presParOf" srcId="{6A790AC6-E2B6-48EA-A1DC-EDF1CE69F20A}" destId="{053881F3-AB5F-47B7-860F-C3BF0D356977}" srcOrd="1" destOrd="0" presId="urn:microsoft.com/office/officeart/2005/8/layout/vList2"/>
    <dgm:cxn modelId="{215AB9D4-CC8A-45B2-8068-166106CC8E3B}" type="presParOf" srcId="{6A790AC6-E2B6-48EA-A1DC-EDF1CE69F20A}" destId="{02AEE4F3-66B1-4F1B-A5F0-9BDA488DCFFC}" srcOrd="2" destOrd="0" presId="urn:microsoft.com/office/officeart/2005/8/layout/vList2"/>
    <dgm:cxn modelId="{20225FCD-81F2-4E26-B858-D7F0710F32D7}" type="presParOf" srcId="{6A790AC6-E2B6-48EA-A1DC-EDF1CE69F20A}" destId="{C44E1BEB-172D-46C4-9DB4-2A245EA5AB96}" srcOrd="3" destOrd="0" presId="urn:microsoft.com/office/officeart/2005/8/layout/vList2"/>
    <dgm:cxn modelId="{119E4CE3-6761-4EB7-A94F-6EE119D19977}" type="presParOf" srcId="{6A790AC6-E2B6-48EA-A1DC-EDF1CE69F20A}" destId="{BF860006-BF77-4658-A9EE-C61433E0F21F}" srcOrd="4" destOrd="0" presId="urn:microsoft.com/office/officeart/2005/8/layout/vList2"/>
    <dgm:cxn modelId="{843D4748-9FDB-41E9-8233-A5691697654B}" type="presParOf" srcId="{6A790AC6-E2B6-48EA-A1DC-EDF1CE69F20A}" destId="{CD96BE26-4035-4084-8FD6-FC634989F7E7}" srcOrd="5" destOrd="0" presId="urn:microsoft.com/office/officeart/2005/8/layout/vList2"/>
    <dgm:cxn modelId="{C4D65CB4-6D3F-43FA-BB0B-3C4BA030E4E7}" type="presParOf" srcId="{6A790AC6-E2B6-48EA-A1DC-EDF1CE69F20A}" destId="{464CBD72-B39E-4BCE-8576-26A134BA7B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9ED4C6-9F4B-44E2-9E07-8EE292C99B7F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18E560-601B-487D-A14C-27C4491F6C90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latin typeface="+mn-lt"/>
              <a:ea typeface="+mn-ea"/>
              <a:cs typeface="+mn-cs"/>
            </a:rPr>
            <a:t>fontes.intranet.bb.com.br/&lt;sigla&gt;/</a:t>
          </a:r>
          <a:r>
            <a:rPr lang="en-US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publico</a:t>
          </a:r>
          <a:r>
            <a:rPr lang="en-US" dirty="0">
              <a:solidFill>
                <a:srgbClr val="FFFFFF"/>
              </a:solidFill>
              <a:latin typeface="+mn-lt"/>
              <a:ea typeface="+mn-ea"/>
              <a:cs typeface="+mn-cs"/>
            </a:rPr>
            <a:t>/</a:t>
          </a:r>
          <a:r>
            <a:rPr lang="en-US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arquitetura</a:t>
          </a:r>
          <a:endParaRPr lang="pt-BR" b="0" dirty="0"/>
        </a:p>
      </dgm:t>
    </dgm:pt>
    <dgm:pt modelId="{5FBED78C-9617-4E18-843B-51C2FDDE8DCD}" type="parTrans" cxnId="{16E7FFE3-0FEE-4979-90D8-A4DCA222B266}">
      <dgm:prSet/>
      <dgm:spPr/>
      <dgm:t>
        <a:bodyPr/>
        <a:lstStyle/>
        <a:p>
          <a:endParaRPr lang="pt-BR"/>
        </a:p>
      </dgm:t>
    </dgm:pt>
    <dgm:pt modelId="{03A80E31-3709-49DD-99E2-8B5A960D390D}" type="sibTrans" cxnId="{16E7FFE3-0FEE-4979-90D8-A4DCA222B266}">
      <dgm:prSet/>
      <dgm:spPr/>
      <dgm:t>
        <a:bodyPr/>
        <a:lstStyle/>
        <a:p>
          <a:endParaRPr lang="pt-BR"/>
        </a:p>
      </dgm:t>
    </dgm:pt>
    <dgm:pt modelId="{FCD04839-27F0-49BC-A663-E56F334B1F85}">
      <dgm:prSet/>
      <dgm:spPr/>
      <dgm:t>
        <a:bodyPr/>
        <a:lstStyle/>
        <a:p>
          <a:r>
            <a:rPr lang="pt-BR" b="0" dirty="0"/>
            <a:t>Repositório público</a:t>
          </a:r>
        </a:p>
      </dgm:t>
    </dgm:pt>
    <dgm:pt modelId="{D216678B-3FCB-4CED-A87E-1F29AF669B33}" type="parTrans" cxnId="{3808D825-31D6-44FF-A2B4-64DA146744C3}">
      <dgm:prSet/>
      <dgm:spPr/>
      <dgm:t>
        <a:bodyPr/>
        <a:lstStyle/>
        <a:p>
          <a:endParaRPr lang="pt-BR"/>
        </a:p>
      </dgm:t>
    </dgm:pt>
    <dgm:pt modelId="{235596A6-C2C6-4A2D-B2FD-41482331DAB5}" type="sibTrans" cxnId="{3808D825-31D6-44FF-A2B4-64DA146744C3}">
      <dgm:prSet/>
      <dgm:spPr/>
      <dgm:t>
        <a:bodyPr/>
        <a:lstStyle/>
        <a:p>
          <a:endParaRPr lang="pt-BR"/>
        </a:p>
      </dgm:t>
    </dgm:pt>
    <dgm:pt modelId="{9C28EB93-192B-4921-B0A8-87C07EC07579}">
      <dgm:prSet/>
      <dgm:spPr/>
      <dgm:t>
        <a:bodyPr/>
        <a:lstStyle/>
        <a:p>
          <a:r>
            <a:rPr lang="pt-BR" b="0" dirty="0"/>
            <a:t>Diagramas</a:t>
          </a:r>
        </a:p>
      </dgm:t>
    </dgm:pt>
    <dgm:pt modelId="{39C566D4-FEC4-4380-A46D-B9EBEF195A4F}" type="parTrans" cxnId="{52F02139-AB72-4706-9753-0213A38D151A}">
      <dgm:prSet/>
      <dgm:spPr/>
      <dgm:t>
        <a:bodyPr/>
        <a:lstStyle/>
        <a:p>
          <a:endParaRPr lang="pt-BR"/>
        </a:p>
      </dgm:t>
    </dgm:pt>
    <dgm:pt modelId="{15D42ED4-E3C3-4DF4-91C5-0B69BD00870D}" type="sibTrans" cxnId="{52F02139-AB72-4706-9753-0213A38D151A}">
      <dgm:prSet/>
      <dgm:spPr/>
      <dgm:t>
        <a:bodyPr/>
        <a:lstStyle/>
        <a:p>
          <a:endParaRPr lang="pt-BR"/>
        </a:p>
      </dgm:t>
    </dgm:pt>
    <dgm:pt modelId="{FEE7895D-C3A1-4C00-8180-C0F2DF04FF14}">
      <dgm:prSet/>
      <dgm:spPr/>
      <dgm:t>
        <a:bodyPr/>
        <a:lstStyle/>
        <a:p>
          <a:r>
            <a:rPr lang="pt-BR" b="0" dirty="0"/>
            <a:t>Documentação</a:t>
          </a:r>
        </a:p>
      </dgm:t>
    </dgm:pt>
    <dgm:pt modelId="{15BE52DC-EC3F-4C8C-80E3-A2AC0EBF0601}" type="parTrans" cxnId="{8F929949-F32E-4DA1-A426-6D2724BE2986}">
      <dgm:prSet/>
      <dgm:spPr/>
      <dgm:t>
        <a:bodyPr/>
        <a:lstStyle/>
        <a:p>
          <a:endParaRPr lang="pt-BR"/>
        </a:p>
      </dgm:t>
    </dgm:pt>
    <dgm:pt modelId="{73583F69-407E-4A1F-B93B-CB18764AD6DE}" type="sibTrans" cxnId="{8F929949-F32E-4DA1-A426-6D2724BE2986}">
      <dgm:prSet/>
      <dgm:spPr/>
      <dgm:t>
        <a:bodyPr/>
        <a:lstStyle/>
        <a:p>
          <a:endParaRPr lang="pt-BR"/>
        </a:p>
      </dgm:t>
    </dgm:pt>
    <dgm:pt modelId="{9549165F-260F-401F-A80F-27A4F705B05A}">
      <dgm:prSet/>
      <dgm:spPr/>
      <dgm:t>
        <a:bodyPr/>
        <a:lstStyle/>
        <a:p>
          <a:r>
            <a:rPr lang="pt-BR" b="0" dirty="0"/>
            <a:t>Página Com visão da Sigla</a:t>
          </a:r>
        </a:p>
      </dgm:t>
    </dgm:pt>
    <dgm:pt modelId="{D5DFD3E3-2531-42E5-94CC-026410A71775}" type="parTrans" cxnId="{7E440947-F17D-4666-91BB-1C0257B8B2C0}">
      <dgm:prSet/>
      <dgm:spPr/>
      <dgm:t>
        <a:bodyPr/>
        <a:lstStyle/>
        <a:p>
          <a:endParaRPr lang="pt-BR"/>
        </a:p>
      </dgm:t>
    </dgm:pt>
    <dgm:pt modelId="{21815A8A-3650-4021-99E7-67F2DCFE79B3}" type="sibTrans" cxnId="{7E440947-F17D-4666-91BB-1C0257B8B2C0}">
      <dgm:prSet/>
      <dgm:spPr/>
      <dgm:t>
        <a:bodyPr/>
        <a:lstStyle/>
        <a:p>
          <a:endParaRPr lang="pt-BR"/>
        </a:p>
      </dgm:t>
    </dgm:pt>
    <dgm:pt modelId="{6A790AC6-E2B6-48EA-A1DC-EDF1CE69F20A}" type="pres">
      <dgm:prSet presAssocID="{2A9ED4C6-9F4B-44E2-9E07-8EE292C99B7F}" presName="linear" presStyleCnt="0">
        <dgm:presLayoutVars>
          <dgm:animLvl val="lvl"/>
          <dgm:resizeHandles val="exact"/>
        </dgm:presLayoutVars>
      </dgm:prSet>
      <dgm:spPr/>
    </dgm:pt>
    <dgm:pt modelId="{BF67906C-9339-4B20-B34B-33938A5B91D0}" type="pres">
      <dgm:prSet presAssocID="{C918E560-601B-487D-A14C-27C4491F6C9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C56793-3D16-48C7-A1A7-DDB263EB13A9}" type="pres">
      <dgm:prSet presAssocID="{03A80E31-3709-49DD-99E2-8B5A960D390D}" presName="spacer" presStyleCnt="0"/>
      <dgm:spPr/>
    </dgm:pt>
    <dgm:pt modelId="{1BD3BEA2-5354-4769-8BFF-CDFE356FA903}" type="pres">
      <dgm:prSet presAssocID="{FCD04839-27F0-49BC-A663-E56F334B1F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C05A2E-F61F-40F6-A7F2-67F371B7D55C}" type="pres">
      <dgm:prSet presAssocID="{235596A6-C2C6-4A2D-B2FD-41482331DAB5}" presName="spacer" presStyleCnt="0"/>
      <dgm:spPr/>
    </dgm:pt>
    <dgm:pt modelId="{B0625943-66E4-4A5B-9351-43DFB120982F}" type="pres">
      <dgm:prSet presAssocID="{9549165F-260F-401F-A80F-27A4F705B0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021453-E351-4D3B-B1FD-464E2356B88A}" type="pres">
      <dgm:prSet presAssocID="{21815A8A-3650-4021-99E7-67F2DCFE79B3}" presName="spacer" presStyleCnt="0"/>
      <dgm:spPr/>
    </dgm:pt>
    <dgm:pt modelId="{A59370CF-7F95-41F9-BA2D-E3939C55523B}" type="pres">
      <dgm:prSet presAssocID="{9C28EB93-192B-4921-B0A8-87C07EC075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3A9276-55B0-4842-8CCB-85F00EC9E2C7}" type="pres">
      <dgm:prSet presAssocID="{15D42ED4-E3C3-4DF4-91C5-0B69BD00870D}" presName="spacer" presStyleCnt="0"/>
      <dgm:spPr/>
    </dgm:pt>
    <dgm:pt modelId="{43A57790-8545-4953-8784-1286398DFA83}" type="pres">
      <dgm:prSet presAssocID="{FEE7895D-C3A1-4C00-8180-C0F2DF04FF1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6F5214-3662-4F7B-A120-C1F294B04D7E}" type="presOf" srcId="{C918E560-601B-487D-A14C-27C4491F6C90}" destId="{BF67906C-9339-4B20-B34B-33938A5B91D0}" srcOrd="0" destOrd="0" presId="urn:microsoft.com/office/officeart/2005/8/layout/vList2"/>
    <dgm:cxn modelId="{C4C83621-E278-4040-BD4A-922DABE34AD7}" type="presOf" srcId="{2A9ED4C6-9F4B-44E2-9E07-8EE292C99B7F}" destId="{6A790AC6-E2B6-48EA-A1DC-EDF1CE69F20A}" srcOrd="0" destOrd="0" presId="urn:microsoft.com/office/officeart/2005/8/layout/vList2"/>
    <dgm:cxn modelId="{3808D825-31D6-44FF-A2B4-64DA146744C3}" srcId="{2A9ED4C6-9F4B-44E2-9E07-8EE292C99B7F}" destId="{FCD04839-27F0-49BC-A663-E56F334B1F85}" srcOrd="1" destOrd="0" parTransId="{D216678B-3FCB-4CED-A87E-1F29AF669B33}" sibTransId="{235596A6-C2C6-4A2D-B2FD-41482331DAB5}"/>
    <dgm:cxn modelId="{52F02139-AB72-4706-9753-0213A38D151A}" srcId="{2A9ED4C6-9F4B-44E2-9E07-8EE292C99B7F}" destId="{9C28EB93-192B-4921-B0A8-87C07EC07579}" srcOrd="3" destOrd="0" parTransId="{39C566D4-FEC4-4380-A46D-B9EBEF195A4F}" sibTransId="{15D42ED4-E3C3-4DF4-91C5-0B69BD00870D}"/>
    <dgm:cxn modelId="{7E440947-F17D-4666-91BB-1C0257B8B2C0}" srcId="{2A9ED4C6-9F4B-44E2-9E07-8EE292C99B7F}" destId="{9549165F-260F-401F-A80F-27A4F705B05A}" srcOrd="2" destOrd="0" parTransId="{D5DFD3E3-2531-42E5-94CC-026410A71775}" sibTransId="{21815A8A-3650-4021-99E7-67F2DCFE79B3}"/>
    <dgm:cxn modelId="{8F929949-F32E-4DA1-A426-6D2724BE2986}" srcId="{2A9ED4C6-9F4B-44E2-9E07-8EE292C99B7F}" destId="{FEE7895D-C3A1-4C00-8180-C0F2DF04FF14}" srcOrd="4" destOrd="0" parTransId="{15BE52DC-EC3F-4C8C-80E3-A2AC0EBF0601}" sibTransId="{73583F69-407E-4A1F-B93B-CB18764AD6DE}"/>
    <dgm:cxn modelId="{B739A49A-AEC8-4AA9-986D-CD3345BD84ED}" type="presOf" srcId="{9C28EB93-192B-4921-B0A8-87C07EC07579}" destId="{A59370CF-7F95-41F9-BA2D-E3939C55523B}" srcOrd="0" destOrd="0" presId="urn:microsoft.com/office/officeart/2005/8/layout/vList2"/>
    <dgm:cxn modelId="{D538D1A4-2ECD-4DF2-98BB-DC4356EFFEB9}" type="presOf" srcId="{FCD04839-27F0-49BC-A663-E56F334B1F85}" destId="{1BD3BEA2-5354-4769-8BFF-CDFE356FA903}" srcOrd="0" destOrd="0" presId="urn:microsoft.com/office/officeart/2005/8/layout/vList2"/>
    <dgm:cxn modelId="{6B2B2DAB-649A-4365-B70C-FA754F18DB83}" type="presOf" srcId="{9549165F-260F-401F-A80F-27A4F705B05A}" destId="{B0625943-66E4-4A5B-9351-43DFB120982F}" srcOrd="0" destOrd="0" presId="urn:microsoft.com/office/officeart/2005/8/layout/vList2"/>
    <dgm:cxn modelId="{16E7FFE3-0FEE-4979-90D8-A4DCA222B266}" srcId="{2A9ED4C6-9F4B-44E2-9E07-8EE292C99B7F}" destId="{C918E560-601B-487D-A14C-27C4491F6C90}" srcOrd="0" destOrd="0" parTransId="{5FBED78C-9617-4E18-843B-51C2FDDE8DCD}" sibTransId="{03A80E31-3709-49DD-99E2-8B5A960D390D}"/>
    <dgm:cxn modelId="{0D320DE8-7516-4711-908E-ADC34671ABBF}" type="presOf" srcId="{FEE7895D-C3A1-4C00-8180-C0F2DF04FF14}" destId="{43A57790-8545-4953-8784-1286398DFA83}" srcOrd="0" destOrd="0" presId="urn:microsoft.com/office/officeart/2005/8/layout/vList2"/>
    <dgm:cxn modelId="{14DB9A8F-1249-4334-AAA2-BAC14FB6143A}" type="presParOf" srcId="{6A790AC6-E2B6-48EA-A1DC-EDF1CE69F20A}" destId="{BF67906C-9339-4B20-B34B-33938A5B91D0}" srcOrd="0" destOrd="0" presId="urn:microsoft.com/office/officeart/2005/8/layout/vList2"/>
    <dgm:cxn modelId="{D4EE134A-B6BD-48C0-9CE0-00F337E122D7}" type="presParOf" srcId="{6A790AC6-E2B6-48EA-A1DC-EDF1CE69F20A}" destId="{8DC56793-3D16-48C7-A1A7-DDB263EB13A9}" srcOrd="1" destOrd="0" presId="urn:microsoft.com/office/officeart/2005/8/layout/vList2"/>
    <dgm:cxn modelId="{C4770AB0-386A-4DD2-81E2-A8ABECE34577}" type="presParOf" srcId="{6A790AC6-E2B6-48EA-A1DC-EDF1CE69F20A}" destId="{1BD3BEA2-5354-4769-8BFF-CDFE356FA903}" srcOrd="2" destOrd="0" presId="urn:microsoft.com/office/officeart/2005/8/layout/vList2"/>
    <dgm:cxn modelId="{1B7A63F6-B8FF-4116-B3F7-B7D5CFC6D892}" type="presParOf" srcId="{6A790AC6-E2B6-48EA-A1DC-EDF1CE69F20A}" destId="{02C05A2E-F61F-40F6-A7F2-67F371B7D55C}" srcOrd="3" destOrd="0" presId="urn:microsoft.com/office/officeart/2005/8/layout/vList2"/>
    <dgm:cxn modelId="{F8D4A508-B4E3-4B72-BF8F-6CCB8398FE59}" type="presParOf" srcId="{6A790AC6-E2B6-48EA-A1DC-EDF1CE69F20A}" destId="{B0625943-66E4-4A5B-9351-43DFB120982F}" srcOrd="4" destOrd="0" presId="urn:microsoft.com/office/officeart/2005/8/layout/vList2"/>
    <dgm:cxn modelId="{E4B8BC4D-B7CC-43E9-9643-C01136A380E1}" type="presParOf" srcId="{6A790AC6-E2B6-48EA-A1DC-EDF1CE69F20A}" destId="{24021453-E351-4D3B-B1FD-464E2356B88A}" srcOrd="5" destOrd="0" presId="urn:microsoft.com/office/officeart/2005/8/layout/vList2"/>
    <dgm:cxn modelId="{17368643-E6E3-4D72-AE23-EB6148D66E12}" type="presParOf" srcId="{6A790AC6-E2B6-48EA-A1DC-EDF1CE69F20A}" destId="{A59370CF-7F95-41F9-BA2D-E3939C55523B}" srcOrd="6" destOrd="0" presId="urn:microsoft.com/office/officeart/2005/8/layout/vList2"/>
    <dgm:cxn modelId="{DE9F4470-FB4A-4C72-A83C-33893811EF77}" type="presParOf" srcId="{6A790AC6-E2B6-48EA-A1DC-EDF1CE69F20A}" destId="{C33A9276-55B0-4842-8CCB-85F00EC9E2C7}" srcOrd="7" destOrd="0" presId="urn:microsoft.com/office/officeart/2005/8/layout/vList2"/>
    <dgm:cxn modelId="{8D224517-158D-4021-B09F-7E58A358A5D6}" type="presParOf" srcId="{6A790AC6-E2B6-48EA-A1DC-EDF1CE69F20A}" destId="{43A57790-8545-4953-8784-1286398DFA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044CE-1365-48B0-B82C-6B65B0630F1E}">
      <dsp:nvSpPr>
        <dsp:cNvPr id="0" name=""/>
        <dsp:cNvSpPr/>
      </dsp:nvSpPr>
      <dsp:spPr>
        <a:xfrm>
          <a:off x="0" y="60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Facilitam a comunicação</a:t>
          </a:r>
          <a:endParaRPr lang="pt-BR" sz="2000" b="0" kern="1200" dirty="0"/>
        </a:p>
      </dsp:txBody>
      <dsp:txXfrm>
        <a:off x="23988" y="84066"/>
        <a:ext cx="8080024" cy="443424"/>
      </dsp:txXfrm>
    </dsp:sp>
    <dsp:sp modelId="{672EBFD2-26C8-4758-871F-AA44665D7F6F}">
      <dsp:nvSpPr>
        <dsp:cNvPr id="0" name=""/>
        <dsp:cNvSpPr/>
      </dsp:nvSpPr>
      <dsp:spPr>
        <a:xfrm>
          <a:off x="0" y="609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Aceleram o </a:t>
          </a:r>
          <a:r>
            <a:rPr lang="pt-BR" sz="2000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onboarding</a:t>
          </a: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de novos integrantes</a:t>
          </a:r>
        </a:p>
      </dsp:txBody>
      <dsp:txXfrm>
        <a:off x="23988" y="633066"/>
        <a:ext cx="8080024" cy="443424"/>
      </dsp:txXfrm>
    </dsp:sp>
    <dsp:sp modelId="{C2DABE09-B661-4358-819D-7CF79DABACD0}">
      <dsp:nvSpPr>
        <dsp:cNvPr id="0" name=""/>
        <dsp:cNvSpPr/>
      </dsp:nvSpPr>
      <dsp:spPr>
        <a:xfrm>
          <a:off x="0" y="1158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na resolução de problemas (troubleshooting)</a:t>
          </a:r>
        </a:p>
      </dsp:txBody>
      <dsp:txXfrm>
        <a:off x="23988" y="1182066"/>
        <a:ext cx="8080024" cy="443424"/>
      </dsp:txXfrm>
    </dsp:sp>
    <dsp:sp modelId="{5B6B3780-98B6-4610-98A6-114BF94EAE16}">
      <dsp:nvSpPr>
        <dsp:cNvPr id="0" name=""/>
        <dsp:cNvSpPr/>
      </dsp:nvSpPr>
      <dsp:spPr>
        <a:xfrm>
          <a:off x="0" y="1707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Promovem clareza no entendimento do sistema</a:t>
          </a:r>
        </a:p>
      </dsp:txBody>
      <dsp:txXfrm>
        <a:off x="23988" y="1731066"/>
        <a:ext cx="8080024" cy="443424"/>
      </dsp:txXfrm>
    </dsp:sp>
    <dsp:sp modelId="{937FA605-862A-4415-800E-FFD7E0831EC1}">
      <dsp:nvSpPr>
        <dsp:cNvPr id="0" name=""/>
        <dsp:cNvSpPr/>
      </dsp:nvSpPr>
      <dsp:spPr>
        <a:xfrm>
          <a:off x="0" y="2256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Apoiam a monitoração, a </a:t>
          </a:r>
          <a:r>
            <a:rPr lang="pt-BR" sz="2000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observabilidade</a:t>
          </a: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e o diagnóstico</a:t>
          </a:r>
        </a:p>
      </dsp:txBody>
      <dsp:txXfrm>
        <a:off x="23988" y="2280066"/>
        <a:ext cx="8080024" cy="443424"/>
      </dsp:txXfrm>
    </dsp:sp>
    <dsp:sp modelId="{32EC21B0-260A-4C74-A5BD-5344DE948DB8}">
      <dsp:nvSpPr>
        <dsp:cNvPr id="0" name=""/>
        <dsp:cNvSpPr/>
      </dsp:nvSpPr>
      <dsp:spPr>
        <a:xfrm>
          <a:off x="0" y="2805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Servem como documentação viva</a:t>
          </a:r>
          <a:endParaRPr lang="pt-BR" sz="20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23988" y="2829066"/>
        <a:ext cx="8080024" cy="443424"/>
      </dsp:txXfrm>
    </dsp:sp>
    <dsp:sp modelId="{51BF8AE0-38D0-4C32-ADFE-5A3D25AE0E80}">
      <dsp:nvSpPr>
        <dsp:cNvPr id="0" name=""/>
        <dsp:cNvSpPr/>
      </dsp:nvSpPr>
      <dsp:spPr>
        <a:xfrm>
          <a:off x="0" y="3354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Auxiliam no planejamento, tomada de decisão e evolução arquitetural</a:t>
          </a:r>
        </a:p>
      </dsp:txBody>
      <dsp:txXfrm>
        <a:off x="23988" y="3378066"/>
        <a:ext cx="8080024" cy="443424"/>
      </dsp:txXfrm>
    </dsp:sp>
    <dsp:sp modelId="{CB7CDDF4-F787-48F4-AC2B-7474F3B7F0E2}">
      <dsp:nvSpPr>
        <dsp:cNvPr id="0" name=""/>
        <dsp:cNvSpPr/>
      </dsp:nvSpPr>
      <dsp:spPr>
        <a:xfrm>
          <a:off x="0" y="3903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Contribuem para segurança,  conformidade e governança</a:t>
          </a:r>
        </a:p>
      </dsp:txBody>
      <dsp:txXfrm>
        <a:off x="23988" y="3927066"/>
        <a:ext cx="8080024" cy="443424"/>
      </dsp:txXfrm>
    </dsp:sp>
    <dsp:sp modelId="{1464088E-C3D9-4FDA-89CF-05CE00A5064E}">
      <dsp:nvSpPr>
        <dsp:cNvPr id="0" name=""/>
        <dsp:cNvSpPr/>
      </dsp:nvSpPr>
      <dsp:spPr>
        <a:xfrm>
          <a:off x="0" y="4452078"/>
          <a:ext cx="8128000" cy="491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Ajudam a identificar riscos e dependências</a:t>
          </a:r>
        </a:p>
      </dsp:txBody>
      <dsp:txXfrm>
        <a:off x="23988" y="4476066"/>
        <a:ext cx="8080024" cy="443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335D3-51B1-4EA4-A0D6-1ADE549EB118}">
      <dsp:nvSpPr>
        <dsp:cNvPr id="0" name=""/>
        <dsp:cNvSpPr/>
      </dsp:nvSpPr>
      <dsp:spPr>
        <a:xfrm>
          <a:off x="1061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Útil</a:t>
          </a:r>
        </a:p>
      </dsp:txBody>
      <dsp:txXfrm>
        <a:off x="37450" y="1558264"/>
        <a:ext cx="2412056" cy="1169639"/>
      </dsp:txXfrm>
    </dsp:sp>
    <dsp:sp modelId="{F3A18567-E36E-4EFD-BEC3-CA431A8FFE57}">
      <dsp:nvSpPr>
        <dsp:cNvPr id="0" name=""/>
        <dsp:cNvSpPr/>
      </dsp:nvSpPr>
      <dsp:spPr>
        <a:xfrm>
          <a:off x="3107105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Confiável</a:t>
          </a:r>
        </a:p>
      </dsp:txBody>
      <dsp:txXfrm>
        <a:off x="3143494" y="1558264"/>
        <a:ext cx="2412056" cy="1169639"/>
      </dsp:txXfrm>
    </dsp:sp>
    <dsp:sp modelId="{CD444E08-4658-4677-99EF-A4BB30A77A48}">
      <dsp:nvSpPr>
        <dsp:cNvPr id="0" name=""/>
        <dsp:cNvSpPr/>
      </dsp:nvSpPr>
      <dsp:spPr>
        <a:xfrm>
          <a:off x="6213149" y="1521875"/>
          <a:ext cx="2484834" cy="12424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b="0" kern="1200" dirty="0"/>
            <a:t>Atualizado</a:t>
          </a:r>
        </a:p>
      </dsp:txBody>
      <dsp:txXfrm>
        <a:off x="6249538" y="1558264"/>
        <a:ext cx="2412056" cy="1169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FDEA2-5575-433A-B0D8-CBFDBB31C357}">
      <dsp:nvSpPr>
        <dsp:cNvPr id="0" name=""/>
        <dsp:cNvSpPr/>
      </dsp:nvSpPr>
      <dsp:spPr>
        <a:xfrm>
          <a:off x="-5657333" y="-866011"/>
          <a:ext cx="6735580" cy="673558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3BD3E-7888-41CC-BAA8-FB9817CB2D5B}">
      <dsp:nvSpPr>
        <dsp:cNvPr id="0" name=""/>
        <dsp:cNvSpPr/>
      </dsp:nvSpPr>
      <dsp:spPr>
        <a:xfrm>
          <a:off x="564425" y="384673"/>
          <a:ext cx="7493548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GEVOL – Gerência de Evolução Tecnológica</a:t>
          </a:r>
        </a:p>
      </dsp:txBody>
      <dsp:txXfrm>
        <a:off x="564425" y="384673"/>
        <a:ext cx="7493548" cy="769747"/>
      </dsp:txXfrm>
    </dsp:sp>
    <dsp:sp modelId="{FD609E9C-B705-4297-9CF2-940072759B01}">
      <dsp:nvSpPr>
        <dsp:cNvPr id="0" name=""/>
        <dsp:cNvSpPr/>
      </dsp:nvSpPr>
      <dsp:spPr>
        <a:xfrm>
          <a:off x="83333" y="288455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AE1D5F-8B44-4541-8E18-C6D7674CD1A8}">
      <dsp:nvSpPr>
        <dsp:cNvPr id="0" name=""/>
        <dsp:cNvSpPr/>
      </dsp:nvSpPr>
      <dsp:spPr>
        <a:xfrm>
          <a:off x="1005738" y="1539494"/>
          <a:ext cx="7052235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Portal de Arquitetura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arquitetura.intranet.bb.com.br</a:t>
          </a:r>
        </a:p>
      </dsp:txBody>
      <dsp:txXfrm>
        <a:off x="1005738" y="1539494"/>
        <a:ext cx="7052235" cy="769747"/>
      </dsp:txXfrm>
    </dsp:sp>
    <dsp:sp modelId="{1CB26E94-D767-455A-AA40-647BC662871F}">
      <dsp:nvSpPr>
        <dsp:cNvPr id="0" name=""/>
        <dsp:cNvSpPr/>
      </dsp:nvSpPr>
      <dsp:spPr>
        <a:xfrm>
          <a:off x="524646" y="1443276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E3C88D-FA01-4A27-8B65-47D46C77AE48}">
      <dsp:nvSpPr>
        <dsp:cNvPr id="0" name=""/>
        <dsp:cNvSpPr/>
      </dsp:nvSpPr>
      <dsp:spPr>
        <a:xfrm>
          <a:off x="1005738" y="2694315"/>
          <a:ext cx="7052235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Padrões de diagramas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N0, N1, N2 e N3</a:t>
          </a:r>
        </a:p>
      </dsp:txBody>
      <dsp:txXfrm>
        <a:off x="1005738" y="2694315"/>
        <a:ext cx="7052235" cy="769747"/>
      </dsp:txXfrm>
    </dsp:sp>
    <dsp:sp modelId="{C0FC0A3C-29CE-4094-B410-500C36D0CE24}">
      <dsp:nvSpPr>
        <dsp:cNvPr id="0" name=""/>
        <dsp:cNvSpPr/>
      </dsp:nvSpPr>
      <dsp:spPr>
        <a:xfrm>
          <a:off x="524646" y="2598096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6A44E2-CEF6-4D9B-9C8C-101C604928D5}">
      <dsp:nvSpPr>
        <dsp:cNvPr id="0" name=""/>
        <dsp:cNvSpPr/>
      </dsp:nvSpPr>
      <dsp:spPr>
        <a:xfrm>
          <a:off x="564425" y="3849136"/>
          <a:ext cx="7493548" cy="769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0987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kern="1200" dirty="0"/>
            <a:t>Comunidade de Arquitetura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https://fontes.intranet.bb.com.br/aqt/publico/comunidade</a:t>
          </a:r>
          <a:endParaRPr lang="pt-BR" sz="1600" b="0" kern="1200" dirty="0"/>
        </a:p>
      </dsp:txBody>
      <dsp:txXfrm>
        <a:off x="564425" y="3849136"/>
        <a:ext cx="7493548" cy="769747"/>
      </dsp:txXfrm>
    </dsp:sp>
    <dsp:sp modelId="{EF130687-1CAB-4598-AF45-B8C6EDA58312}">
      <dsp:nvSpPr>
        <dsp:cNvPr id="0" name=""/>
        <dsp:cNvSpPr/>
      </dsp:nvSpPr>
      <dsp:spPr>
        <a:xfrm>
          <a:off x="83333" y="3752917"/>
          <a:ext cx="962184" cy="96218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9E6D5-C433-4247-8806-21661C7AB78A}">
      <dsp:nvSpPr>
        <dsp:cNvPr id="0" name=""/>
        <dsp:cNvSpPr/>
      </dsp:nvSpPr>
      <dsp:spPr>
        <a:xfrm>
          <a:off x="0" y="63423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Visão do negócio</a:t>
          </a:r>
        </a:p>
      </dsp:txBody>
      <dsp:txXfrm>
        <a:off x="56372" y="690605"/>
        <a:ext cx="8015256" cy="1042046"/>
      </dsp:txXfrm>
    </dsp:sp>
    <dsp:sp modelId="{9BD4A4CD-5D94-4E71-AD3D-F3F38C3B97F4}">
      <dsp:nvSpPr>
        <dsp:cNvPr id="0" name=""/>
        <dsp:cNvSpPr/>
      </dsp:nvSpPr>
      <dsp:spPr>
        <a:xfrm>
          <a:off x="0" y="192438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Propósito do sistema</a:t>
          </a:r>
        </a:p>
      </dsp:txBody>
      <dsp:txXfrm>
        <a:off x="56372" y="1980755"/>
        <a:ext cx="8015256" cy="1042046"/>
      </dsp:txXfrm>
    </dsp:sp>
    <dsp:sp modelId="{4A4D0503-421A-4A82-BA04-8BAE171BD9D3}">
      <dsp:nvSpPr>
        <dsp:cNvPr id="0" name=""/>
        <dsp:cNvSpPr/>
      </dsp:nvSpPr>
      <dsp:spPr>
        <a:xfrm>
          <a:off x="0" y="3214533"/>
          <a:ext cx="8128000" cy="1154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dirty="0"/>
            <a:t>Não possui detalhes técnicos</a:t>
          </a:r>
        </a:p>
      </dsp:txBody>
      <dsp:txXfrm>
        <a:off x="56372" y="3270905"/>
        <a:ext cx="8015256" cy="10420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9E6D5-C433-4247-8806-21661C7AB78A}">
      <dsp:nvSpPr>
        <dsp:cNvPr id="0" name=""/>
        <dsp:cNvSpPr/>
      </dsp:nvSpPr>
      <dsp:spPr>
        <a:xfrm>
          <a:off x="0" y="60776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Geral da Arquitetura</a:t>
          </a:r>
        </a:p>
      </dsp:txBody>
      <dsp:txXfrm>
        <a:off x="56522" y="117298"/>
        <a:ext cx="8014956" cy="1044817"/>
      </dsp:txXfrm>
    </dsp:sp>
    <dsp:sp modelId="{A9756F13-4C0F-413D-B8AB-F5E5D35E312B}">
      <dsp:nvSpPr>
        <dsp:cNvPr id="0" name=""/>
        <dsp:cNvSpPr/>
      </dsp:nvSpPr>
      <dsp:spPr>
        <a:xfrm>
          <a:off x="0" y="1302157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Objetivo: Entendimento e Explicação Rápida</a:t>
          </a:r>
        </a:p>
      </dsp:txBody>
      <dsp:txXfrm>
        <a:off x="56522" y="1358679"/>
        <a:ext cx="8014956" cy="1044817"/>
      </dsp:txXfrm>
    </dsp:sp>
    <dsp:sp modelId="{3341061B-21A4-4F1E-926D-F4DC5CFEE1F7}">
      <dsp:nvSpPr>
        <dsp:cNvPr id="0" name=""/>
        <dsp:cNvSpPr/>
      </dsp:nvSpPr>
      <dsp:spPr>
        <a:xfrm>
          <a:off x="0" y="2543538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Foco nos Principais Componentes e no Funcionamento</a:t>
          </a:r>
        </a:p>
      </dsp:txBody>
      <dsp:txXfrm>
        <a:off x="56522" y="2600060"/>
        <a:ext cx="8014956" cy="1044817"/>
      </dsp:txXfrm>
    </dsp:sp>
    <dsp:sp modelId="{2B8FA884-D058-49CE-B977-449CE627850F}">
      <dsp:nvSpPr>
        <dsp:cNvPr id="0" name=""/>
        <dsp:cNvSpPr/>
      </dsp:nvSpPr>
      <dsp:spPr>
        <a:xfrm>
          <a:off x="0" y="3784919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Recursos Providos e Consumidos</a:t>
          </a:r>
        </a:p>
      </dsp:txBody>
      <dsp:txXfrm>
        <a:off x="56522" y="3841441"/>
        <a:ext cx="8014956" cy="1044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60776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de Arquitetura em Camadas</a:t>
          </a:r>
        </a:p>
      </dsp:txBody>
      <dsp:txXfrm>
        <a:off x="56522" y="117298"/>
        <a:ext cx="8014956" cy="1044817"/>
      </dsp:txXfrm>
    </dsp:sp>
    <dsp:sp modelId="{7BBF0CDC-1955-4660-A7EC-BA2B35AB1E4A}">
      <dsp:nvSpPr>
        <dsp:cNvPr id="0" name=""/>
        <dsp:cNvSpPr/>
      </dsp:nvSpPr>
      <dsp:spPr>
        <a:xfrm>
          <a:off x="0" y="1302157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Relacionamento da aplicação com ecossistema BB</a:t>
          </a:r>
        </a:p>
      </dsp:txBody>
      <dsp:txXfrm>
        <a:off x="56522" y="1358679"/>
        <a:ext cx="8014956" cy="1044817"/>
      </dsp:txXfrm>
    </dsp:sp>
    <dsp:sp modelId="{FDDB482B-8954-48EE-9902-F9F124BDD012}">
      <dsp:nvSpPr>
        <dsp:cNvPr id="0" name=""/>
        <dsp:cNvSpPr/>
      </dsp:nvSpPr>
      <dsp:spPr>
        <a:xfrm>
          <a:off x="0" y="2543538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Interdependência de componentes</a:t>
          </a:r>
        </a:p>
      </dsp:txBody>
      <dsp:txXfrm>
        <a:off x="56522" y="2600060"/>
        <a:ext cx="8014956" cy="1044817"/>
      </dsp:txXfrm>
    </dsp:sp>
    <dsp:sp modelId="{546C9FDC-6006-4BA2-B824-FBBFB24627AD}">
      <dsp:nvSpPr>
        <dsp:cNvPr id="0" name=""/>
        <dsp:cNvSpPr/>
      </dsp:nvSpPr>
      <dsp:spPr>
        <a:xfrm>
          <a:off x="0" y="3784919"/>
          <a:ext cx="8128000" cy="11578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dirty="0"/>
            <a:t>Visão completa do sistema</a:t>
          </a:r>
        </a:p>
      </dsp:txBody>
      <dsp:txXfrm>
        <a:off x="56522" y="3841441"/>
        <a:ext cx="8014956" cy="10448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363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Detalhamento da Arquitetura</a:t>
          </a:r>
        </a:p>
      </dsp:txBody>
      <dsp:txXfrm>
        <a:off x="47976" y="411354"/>
        <a:ext cx="8032048" cy="886848"/>
      </dsp:txXfrm>
    </dsp:sp>
    <dsp:sp modelId="{02AEE4F3-66B1-4F1B-A5F0-9BDA488DCFFC}">
      <dsp:nvSpPr>
        <dsp:cNvPr id="0" name=""/>
        <dsp:cNvSpPr/>
      </dsp:nvSpPr>
      <dsp:spPr>
        <a:xfrm>
          <a:off x="0" y="1461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Zoom-in em uma parte do sistema</a:t>
          </a:r>
        </a:p>
      </dsp:txBody>
      <dsp:txXfrm>
        <a:off x="47976" y="1509354"/>
        <a:ext cx="8032048" cy="886848"/>
      </dsp:txXfrm>
    </dsp:sp>
    <dsp:sp modelId="{BF860006-BF77-4658-A9EE-C61433E0F21F}">
      <dsp:nvSpPr>
        <dsp:cNvPr id="0" name=""/>
        <dsp:cNvSpPr/>
      </dsp:nvSpPr>
      <dsp:spPr>
        <a:xfrm>
          <a:off x="0" y="2559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Subsidiar discussão técnica</a:t>
          </a:r>
        </a:p>
      </dsp:txBody>
      <dsp:txXfrm>
        <a:off x="47976" y="2607354"/>
        <a:ext cx="8032048" cy="886848"/>
      </dsp:txXfrm>
    </dsp:sp>
    <dsp:sp modelId="{464CBD72-B39E-4BCE-8576-26A134BA7B6C}">
      <dsp:nvSpPr>
        <dsp:cNvPr id="0" name=""/>
        <dsp:cNvSpPr/>
      </dsp:nvSpPr>
      <dsp:spPr>
        <a:xfrm>
          <a:off x="0" y="3657378"/>
          <a:ext cx="8128000" cy="98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0" kern="1200" dirty="0"/>
            <a:t>Liberdade nas formas de diagramar</a:t>
          </a:r>
        </a:p>
      </dsp:txBody>
      <dsp:txXfrm>
        <a:off x="47976" y="3705354"/>
        <a:ext cx="8032048" cy="886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7906C-9339-4B20-B34B-33938A5B91D0}">
      <dsp:nvSpPr>
        <dsp:cNvPr id="0" name=""/>
        <dsp:cNvSpPr/>
      </dsp:nvSpPr>
      <dsp:spPr>
        <a:xfrm>
          <a:off x="0" y="7549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fontes.intranet.bb.com.br/&lt;sigla&gt;/</a:t>
          </a:r>
          <a:r>
            <a:rPr lang="en-US" sz="2600" kern="1200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publico</a:t>
          </a:r>
          <a:r>
            <a:rPr lang="en-US" sz="26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/</a:t>
          </a:r>
          <a:r>
            <a:rPr lang="en-US" sz="2600" kern="1200" dirty="0" err="1">
              <a:solidFill>
                <a:srgbClr val="FFFFFF"/>
              </a:solidFill>
              <a:latin typeface="+mn-lt"/>
              <a:ea typeface="+mn-ea"/>
              <a:cs typeface="+mn-cs"/>
            </a:rPr>
            <a:t>arquitetura</a:t>
          </a:r>
          <a:endParaRPr lang="pt-BR" sz="2600" b="0" kern="1200" dirty="0"/>
        </a:p>
      </dsp:txBody>
      <dsp:txXfrm>
        <a:off x="31185" y="786153"/>
        <a:ext cx="8065630" cy="576450"/>
      </dsp:txXfrm>
    </dsp:sp>
    <dsp:sp modelId="{1BD3BEA2-5354-4769-8BFF-CDFE356FA903}">
      <dsp:nvSpPr>
        <dsp:cNvPr id="0" name=""/>
        <dsp:cNvSpPr/>
      </dsp:nvSpPr>
      <dsp:spPr>
        <a:xfrm>
          <a:off x="0" y="14686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Repositório público</a:t>
          </a:r>
        </a:p>
      </dsp:txBody>
      <dsp:txXfrm>
        <a:off x="31185" y="1499853"/>
        <a:ext cx="8065630" cy="576450"/>
      </dsp:txXfrm>
    </dsp:sp>
    <dsp:sp modelId="{B0625943-66E4-4A5B-9351-43DFB120982F}">
      <dsp:nvSpPr>
        <dsp:cNvPr id="0" name=""/>
        <dsp:cNvSpPr/>
      </dsp:nvSpPr>
      <dsp:spPr>
        <a:xfrm>
          <a:off x="0" y="21823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Página Com visão da Sigla</a:t>
          </a:r>
        </a:p>
      </dsp:txBody>
      <dsp:txXfrm>
        <a:off x="31185" y="2213553"/>
        <a:ext cx="8065630" cy="576450"/>
      </dsp:txXfrm>
    </dsp:sp>
    <dsp:sp modelId="{A59370CF-7F95-41F9-BA2D-E3939C55523B}">
      <dsp:nvSpPr>
        <dsp:cNvPr id="0" name=""/>
        <dsp:cNvSpPr/>
      </dsp:nvSpPr>
      <dsp:spPr>
        <a:xfrm>
          <a:off x="0" y="28960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Diagramas</a:t>
          </a:r>
        </a:p>
      </dsp:txBody>
      <dsp:txXfrm>
        <a:off x="31185" y="2927253"/>
        <a:ext cx="8065630" cy="576450"/>
      </dsp:txXfrm>
    </dsp:sp>
    <dsp:sp modelId="{43A57790-8545-4953-8784-1286398DFA83}">
      <dsp:nvSpPr>
        <dsp:cNvPr id="0" name=""/>
        <dsp:cNvSpPr/>
      </dsp:nvSpPr>
      <dsp:spPr>
        <a:xfrm>
          <a:off x="0" y="3609768"/>
          <a:ext cx="8128000" cy="638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kern="1200" dirty="0"/>
            <a:t>Documentação</a:t>
          </a:r>
        </a:p>
      </dsp:txBody>
      <dsp:txXfrm>
        <a:off x="31185" y="3640953"/>
        <a:ext cx="8065630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5AA46-41DF-4E21-828C-19517E99A0D1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C328F-C562-46A9-B513-9D2F63F16A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2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5D79-84A2-092E-4BB1-D402F47B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8EBD451-8A7E-E821-CD94-6DE4BC985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F55FF9-3060-E6C9-68FB-A3BA584F3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7082FC-E3C0-5CA8-E01C-0A28D98A3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023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17F49-2D7E-1F12-B9F9-EF4CA8E0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C28B54-B714-F9CE-6F43-128653499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0022E5-B9C4-9706-F71E-EFF6FFE7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B8D078-98D9-3513-5F42-1E153C6BB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0D716-D3EC-D88E-5C25-B3E3095E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6F1F73E-BD6E-D7AA-EF17-4A6EF33BC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3C68ADE-27DC-FFD5-3898-6137984FC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00938B-346B-90BB-F908-B2B9432E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7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F0F9-B5EA-F983-3217-9F958E71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48316FB-705C-99DF-ED07-D4F00977C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E985DC9-4238-52DE-EC75-6E57F2CB1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BC3879-7D02-618D-16D4-287E4F8B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30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52FE-DA1B-3B81-D7F5-837DE52A7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219DD04-DCC0-A486-B88B-8A4519C91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D7089A-20B4-93B2-33A8-357585370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0FCCEF-4241-4536-3E58-64024945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99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999F-F3E2-4BFB-C848-20884782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A4DA45-3830-8906-7A1B-5CD96A3CD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9E3C85-E9CB-D0DA-8C98-0777F5DAF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https://arquitetura.apps.bb.com.br/arquiteturas-bb/documentacoes-aprenda/aprenda%2Fmanual_do_diagrama_de_arquitetura_de_ti%2Fpadrao_arquitetural</a:t>
            </a:r>
          </a:p>
          <a:p>
            <a:r>
              <a:rPr lang="pt-BR" dirty="0"/>
              <a:t>https://fontes.intranet.bb.com.br/cck/publico/cck-api-bb-pay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90C73-F63F-FCC5-007B-5802942C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7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CFD6-CDC6-FA94-97C1-EEF055D1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C083ADA-C9E5-24B6-D2C3-7DC8AD191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D5959D-1F9D-DA31-B260-446F73312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https://arquitetura.apps.bb.com.br/arquiteturas-bb/documentacoes-aprenda/aprenda%2Fmanual_do_diagrama_de_arquitetura_de_ti%2Fpadrao_arquitetural</a:t>
            </a:r>
          </a:p>
          <a:p>
            <a:r>
              <a:rPr lang="pt-BR" dirty="0"/>
              <a:t>https://fontes.intranet.bb.com.br/cck/publico/cck-api-bb-pay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178B89-CEBE-0AE3-ACE6-17181927F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41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F961-9EF2-FB0D-1675-DB0C7182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F4AAF5-A4A5-FA5F-7F2F-95D647C51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9E8E7E-19FA-5F4C-6D72-7D8D91F3C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726240-51DC-4FB1-2A40-A1A4DDB7C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9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9D31-5931-8C47-629D-1B31FE07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0102647-D453-DFF6-F641-B470AEC54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723D9D-E1AE-2D8A-8B62-B2B43F9D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6AB76E-76E0-E2A0-8A7E-96364E028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CC7D2-55FB-7EFE-B016-6EBE25EE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6101360-528F-6A8B-2E94-8B2C78349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0780634-1899-23FA-861C-F0A9ED061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C474BD-FB64-6D13-2337-497700CD6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08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B7BA-271B-55C4-6282-92BA2991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A575D8-1A13-4BF9-8EB2-8F90BF8C6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211357-BFAD-7CC5-84FA-7EE98DC32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CCBC14-4959-AB0D-C30A-B8A2C0998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C328F-C562-46A9-B513-9D2F63F16A9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1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E269-1126-A2D1-E5A6-496055A7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B867D7-E900-FFCB-A102-4AACCC9C9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E0925-3159-7F78-F4D7-23D0EC3D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616359-7925-8528-7F44-9192631B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91221-CDD5-0793-D90D-5108056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12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ECE4D-9370-EA8F-8B10-BEEDDE2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9A716-F8D4-BDAA-E253-C4D9CC9B6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3C0C7-996D-9FE5-2F02-D130CB83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8F37B-70D0-49F9-D43D-8A3B5B04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FFAE72-23A2-A588-FD84-9D0137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4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C61124-E7AC-DEC5-7AF2-AC3F49DD4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D86ACF-678C-26B4-73FA-1420E4A8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E5731-A656-E22D-E4CB-D314BFB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4E618-12DC-6C66-C3C4-04755E0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9CBDA-7D17-37C1-2F72-7D7ACF2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0D282-4D0D-D6D1-C50A-D21124D0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88398-4242-070D-724A-71D77C26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7EFBE-D440-D33F-3520-4DAE0A8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F8AF55-9A5F-4C6A-0CCD-E8FFD3A7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AC278-807D-2887-221A-73A8061C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08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99545-5220-1BB9-7D31-712A6C11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BE54C3-C34F-D4D4-98F2-D7B4541C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FAE4D-7364-7DAD-25F2-9B42C75F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CC267E-2F73-62B0-36B4-EF2B9A1D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A3F41-9FCC-95D8-BF4D-478A8500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1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032A-12A2-D4D2-A998-164AE4E2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2C14F-873A-7F74-C667-AD4765682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0AFC58-F12D-561A-F59B-330F75C48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6DE0B2-2551-8C7D-2A71-2E1323D2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14D03-9C69-C620-FF7C-8DCFE420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ED5F8-4F3D-FB2C-EB05-E95B987E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B5743-6881-9128-E9D8-A47E2E0F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92D24-27B4-3683-32B0-5FCF967D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ACCAD-611F-39F1-1846-F419E094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6BDFE3-2775-38E7-BE1F-A0DB48F71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52B266-A220-0187-A2D9-EA59CCE42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9589F2-CE84-B428-FA34-E33F9DA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07B954-AFE1-11B4-3115-C645504E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DB8B0E-C12F-5FB9-BC56-A4BC66AB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12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5C16C-C8E5-A626-12E1-748E04EF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9418EF-E838-61AB-B27D-8229C41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E256EF-B3B8-5B80-CC99-A66C2CCF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DEB4BC-E4B7-1D6F-431A-7AA5EC19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54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5CF0DE-8DB4-2E7F-58CA-1283F41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A9EDD2-9AAC-918E-D14D-288DD04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BDA1C3-E7EA-F7D4-6711-F0A8A050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8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CDBF-B8F4-9693-538F-D6D5965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AB9CA-5FE7-51C3-B0C7-EC65A5A7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019391-97BE-DD4B-5ED1-C0569A9B0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CEF0DC-4356-7A70-A9F7-E23667F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21DA6F-C86A-0ACD-08AB-E34977CD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CBD7F6-C235-CE38-2FC8-24E437D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9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60A06-63AE-95E2-6BEE-673BC7B8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9399DF-649C-55B7-37F8-20B1C1BBE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642240-1EB5-F509-2449-20C598C8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F69ABF-0802-25C9-EC50-B3D77B35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56D5A4-066A-64F6-B2A4-411F5019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679976-0BF7-1AD5-452E-BB3CE32D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0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4C6774-8A9C-389C-BF7B-F4E473C3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9D3AA-B712-FA36-BF2C-19FF04FB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2E27C-BC77-5BA4-5BE8-A74F8F1B5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D5056-B493-4D82-867D-AFFA8C14458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A5D684-C7B6-4B8A-798C-8F82B96F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698E53-BB72-876C-66D8-50A3FE7B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217AE-00BC-4D6A-BF4E-36B19E9826C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3A9C64-3055-A87C-AD48-92C933D040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218876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entavener/728999141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sv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sv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sv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svg"/><Relationship Id="rId9" Type="http://schemas.microsoft.com/office/2007/relationships/diagramDrawing" Target="../diagrams/drawin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.sv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dzp.pl/nhk/como-a-aprendizagem-pode-alavancar-sua-carreira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sv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orre de um prédio&#10;&#10;O conteúdo gerado por IA pode estar incorreto.">
            <a:extLst>
              <a:ext uri="{FF2B5EF4-FFF2-40B4-BE49-F238E27FC236}">
                <a16:creationId xmlns:a16="http://schemas.microsoft.com/office/drawing/2014/main" id="{AA8FB9C0-4A46-3798-0D2A-33785E4F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602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7C3693-D5B7-A634-BE3F-AEA8DCDE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Diagramas de Arquitetura Padrão BB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A4EB08-3E1D-CA3D-EAFA-D905EBD8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EFFC6-2862-9422-A323-A28B4335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98245C-98BE-4111-A46A-1889CAF4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C69C8F-A817-079B-9D11-2629D380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E4B01F-BFDB-21E6-C9A1-DA99F6A23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3A0D85-A584-51B6-4442-27D23860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F66060F-D611-CB11-A8C8-11BEBFAED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N0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EDEA3BA-AC60-6156-B4A7-FDABE958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A926F125-A3CF-D775-2F12-975EAB71BB48}"/>
              </a:ext>
            </a:extLst>
          </p:cNvPr>
          <p:cNvGraphicFramePr/>
          <p:nvPr/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41E2C2C-2792-0AA9-A383-59F3621F44A7}"/>
              </a:ext>
            </a:extLst>
          </p:cNvPr>
          <p:cNvSpPr txBox="1"/>
          <p:nvPr/>
        </p:nvSpPr>
        <p:spPr>
          <a:xfrm>
            <a:off x="4528868" y="1738360"/>
            <a:ext cx="178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Pessoal da parte de negócio consegue ver e entender</a:t>
            </a:r>
          </a:p>
        </p:txBody>
      </p:sp>
    </p:spTree>
    <p:extLst>
      <p:ext uri="{BB962C8B-B14F-4D97-AF65-F5344CB8AC3E}">
        <p14:creationId xmlns:p14="http://schemas.microsoft.com/office/powerpoint/2010/main" val="8874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59E6D5-C433-4247-8806-21661C7A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D4A4CD-5D94-4E71-AD3D-F3F38C3B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4D0503-421A-4A82-BA04-8BAE171BD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DD6EF81-33A5-ECCB-4EB3-301EBB50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1" y="0"/>
            <a:ext cx="1002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84905-5D58-4B70-75FB-F2A0D3B8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79404A8-6B2A-E96E-B6E9-CF65B082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AC45D1F-2E57-3355-8C09-CF8FD98B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" y="1060848"/>
            <a:ext cx="12155075" cy="47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2DC29-5DBD-4D57-DDC3-97F6BE3D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D7BEF57-5807-A7B8-F194-9D26614E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4DD673-3405-CB41-62BE-E5740765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3C480-50EA-9AE3-8841-DE505503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9B7504-4F6E-3BDB-9615-3D43D622A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453D6D-75C9-932E-0858-DB5E7A36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N1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4D5B629-A1C8-F804-95B4-FA04D300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1AD74F53-5AF3-B1A4-7003-04C480C8F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987465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145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59E6D5-C433-4247-8806-21661C7A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756F13-4C0F-413D-B8AB-F5E5D35E3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341061B-21A4-4F1E-926D-F4DC5CFEE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8FA884-D058-49CE-B977-449CE6278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8CAC02A4-99F8-FAA8-33D6-CA0285E88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1" y="0"/>
            <a:ext cx="1002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6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9EEDE-D36F-FA97-B3F3-9D2A1EC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84917E-799C-9193-5CAF-EAC8C75DC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1B8956-7BD4-80A4-AD47-A43D71A7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F29F3A-354B-5DEB-3A76-B3D0F417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F8BA20-93AB-76F3-44AF-9AE81BCFB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9BA26B1-5FE1-C94B-51E8-3BEB5654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N2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CBAB4D2-150C-6F56-DF11-62979D11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92A285D-3D3F-8879-C599-D2AD559F6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687299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1689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BBF0CDC-1955-4660-A7EC-BA2B35AB1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DB482B-8954-48EE-9902-F9F124BDD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6C9FDC-6006-4BA2-B824-FBBFB2462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BE21-219C-B0DE-60F4-BE6C4CAE4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D9229610-99D7-EA1C-E19D-955D047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655"/>
            <a:ext cx="12192000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F010-769B-33F6-D13F-B242ABA9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72577B-6937-ED0F-18C9-D5035D42F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2E01FF-DA08-4173-0D66-48AA04F7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52043A-236F-132F-A231-33B9AE658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859F41-B79D-4133-9042-31CBC4842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9CB3604-A25C-E97C-A89C-2D2296118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 N3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E15D6FC-608B-E504-A6C0-87B2F85E7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01693E2-6E08-E663-E5EA-38A2329AF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66050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97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2AEE4F3-66B1-4F1B-A5F0-9BDA488D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0006-BF77-4658-A9EE-C61433E0F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4CBD72-B39E-4BCE-8576-26A134BA7B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76DC1CC-3E6C-907D-C10B-512B0439E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981"/>
            <a:ext cx="12192000" cy="63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397E-4545-7F3D-0244-4E0938B6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3A1FCBDA-BE12-3FA0-5CDD-6CF23519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44" y="98322"/>
            <a:ext cx="6770266" cy="84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29747-DC4F-77C1-4C69-FE77562B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898B043-FC96-05AA-ABB2-7572518C8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264B7-32AC-2102-E184-ACEC4BF37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99EB5C-E80D-2E9A-DA88-97FD3F57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34B97-CE5D-B8E6-2F13-6C4E28289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D7888B0-E1C1-A620-D032-A849E238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Uma imagem vale mais que mil palavras!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E0F0ECA-9932-F039-67FA-AD6766DD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07A421F-EDF2-E466-6608-C72309DAC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1" y="1952852"/>
            <a:ext cx="11971317" cy="46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5564-3E97-D76A-4EAC-45A52341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C9A052D4-5D90-B738-44BD-53857B424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111"/>
            <a:ext cx="14533038" cy="53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8D6F2-B684-878F-82FA-930A2DE1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59F8EE9-7D57-0E31-6A2B-2B01F274F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983631-458D-71E4-C7A4-A6C0AB18A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6A6E2-959A-A368-3C46-E74728A7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C223B2-2D36-A986-E886-90117EA06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0CD6C8-EF7C-D964-05D6-4223B16E1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>
                <a:solidFill>
                  <a:srgbClr val="FFFFFF"/>
                </a:solidFill>
              </a:rPr>
              <a:t>Padrão Sugerido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FB7EA9B-A017-ABBA-D641-5AD3D127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916D1E0-ED98-ACE6-31C1-2A60361DA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028148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551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7906C-9339-4B20-B34B-33938A5B9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D3BEA2-5354-4769-8BFF-CDFE356FA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25943-66E4-4A5B-9351-43DFB1209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59370CF-7F95-41F9-BA2D-E3939C555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3A57790-8545-4953-8784-1286398DF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86FCC-DB07-0E68-5796-03D37AF1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7F706E-39A1-8E9E-22FB-C8C5400C5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CE0509-455F-7F7D-4EFA-248232F3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65C81-B064-5CE3-832B-CA23EB2C5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0FB792-76B0-A573-4B0E-48C05D854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96D2FB-06BE-D56C-2C8D-382B10A25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Diagramas com Github </a:t>
            </a:r>
            <a:r>
              <a:rPr lang="pt-BR" sz="4000" dirty="0" err="1">
                <a:solidFill>
                  <a:srgbClr val="FFFFFF"/>
                </a:solidFill>
              </a:rPr>
              <a:t>Copilot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F310B80-E61D-EA8B-81FE-8B0DC17A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1036" name="Picture 12" descr="GitHub Copilot for VSCode Might Make Coding Easier - Podfeet Podcasts">
            <a:extLst>
              <a:ext uri="{FF2B5EF4-FFF2-40B4-BE49-F238E27FC236}">
                <a16:creationId xmlns:a16="http://schemas.microsoft.com/office/drawing/2014/main" id="{177D1BAE-39CF-90BC-E9A3-6A422924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21" y="1989497"/>
            <a:ext cx="6932235" cy="4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02D739-7620-C5AD-C46F-A09F2F236E80}"/>
              </a:ext>
            </a:extLst>
          </p:cNvPr>
          <p:cNvSpPr txBox="1"/>
          <p:nvPr/>
        </p:nvSpPr>
        <p:spPr>
          <a:xfrm>
            <a:off x="69011" y="1846053"/>
            <a:ext cx="357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Pelo </a:t>
            </a:r>
            <a:r>
              <a:rPr lang="pt-BR" sz="1000" dirty="0" err="1"/>
              <a:t>VsCode</a:t>
            </a:r>
            <a:r>
              <a:rPr lang="pt-BR" sz="1000" dirty="0"/>
              <a:t>, ao abrir um programa </a:t>
            </a:r>
            <a:r>
              <a:rPr lang="pt-BR" sz="1000" dirty="0" err="1"/>
              <a:t>cobol</a:t>
            </a:r>
            <a:r>
              <a:rPr lang="pt-BR" sz="1000" dirty="0"/>
              <a:t>, o </a:t>
            </a:r>
            <a:r>
              <a:rPr lang="pt-BR" sz="1000" dirty="0" err="1"/>
              <a:t>copilot</a:t>
            </a:r>
            <a:r>
              <a:rPr lang="pt-BR" sz="1000" dirty="0"/>
              <a:t> integrado à IDE cria um diagrama </a:t>
            </a:r>
            <a:r>
              <a:rPr lang="pt-BR" sz="1000"/>
              <a:t>daquele programa</a:t>
            </a:r>
          </a:p>
        </p:txBody>
      </p:sp>
    </p:spTree>
    <p:extLst>
      <p:ext uri="{BB962C8B-B14F-4D97-AF65-F5344CB8AC3E}">
        <p14:creationId xmlns:p14="http://schemas.microsoft.com/office/powerpoint/2010/main" val="305556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957BC-B46A-D4B9-5304-6E9F69A7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7386A8F-2B8E-C495-6CE0-AE244A5F5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D85974-9F81-2498-3A44-99ECCC82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EC67DB-C1C8-6830-090C-AB8033A8B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B2154-3E23-9668-237A-E30E70C5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EB2114D-B56F-DEF9-1202-72C2599C3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Extensões </a:t>
            </a:r>
            <a:r>
              <a:rPr lang="pt-BR" sz="4000" dirty="0" err="1">
                <a:solidFill>
                  <a:srgbClr val="FFFFFF"/>
                </a:solidFill>
              </a:rPr>
              <a:t>Vscode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B009DE3-0214-2E01-22A8-A7A8CFE7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1026" name="Picture 2" descr="Visual Studio Code - Download and install on Windows | Microsoft Store">
            <a:extLst>
              <a:ext uri="{FF2B5EF4-FFF2-40B4-BE49-F238E27FC236}">
                <a16:creationId xmlns:a16="http://schemas.microsoft.com/office/drawing/2014/main" id="{1098F13B-E25F-1F5D-05FD-915AFB05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57" y="370185"/>
            <a:ext cx="833937" cy="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94F6EAD-2A7B-5A71-BD41-07F034268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37" y="2136980"/>
            <a:ext cx="606827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4C73D-406F-DCEA-2102-BF5F2F7E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Foto em preto e branco de homem de terno e gravata&#10;&#10;O conteúdo gerado por IA pode estar incorreto.">
            <a:extLst>
              <a:ext uri="{FF2B5EF4-FFF2-40B4-BE49-F238E27FC236}">
                <a16:creationId xmlns:a16="http://schemas.microsoft.com/office/drawing/2014/main" id="{AC3EB145-37A2-0473-AEDF-C8A1370765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401" b="23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63B64A-902C-2F17-4803-4D88E0B63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 sz="5100" dirty="0">
                <a:solidFill>
                  <a:srgbClr val="FFFFFF"/>
                </a:solidFill>
              </a:rPr>
              <a:t>Sucesso na jornada!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EBCA71A-8B32-8295-52BE-638BDD9D3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942" y="255991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64140-0302-716C-835A-F1CD9330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2198608-4BAE-DB16-40D5-FEA1E5EC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25229-4C17-EF77-38CC-565943E54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6DABB5-3860-0B1A-327B-4C2AB9DE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39916D-BF32-7C67-A126-001A0B91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BE63351-4E2A-1B78-BFDD-84A42DEC7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Função dos diagramas de TI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EC8AE57-2628-CA62-4448-6DD8D4D31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581FCB7B-3A96-E082-C813-2E945966C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879387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08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9044CE-1365-48B0-B82C-6B65B0630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72EBFD2-26C8-4758-871F-AA44665D7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2DABE09-B661-4358-819D-7CF79DABA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B6B3780-98B6-4610-98A6-114BF94EA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37FA605-862A-4415-800E-FFD7E0831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EC21B0-260A-4C74-A5BD-5344DE948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BF8AE0-38D0-4C32-ADFE-5A3D25AE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B7CDDF4-F787-48F4-AC2B-7474F3B7F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64088E-C3D9-4FDA-89CF-05CE00A50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7B9C8-4287-FAEC-4344-07E0FD0E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B889DB8-4137-E725-993F-CAF949A8B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11B671-81C5-4F96-0063-345FC9037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592A7C-181A-D90E-DC42-AB10FBC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16ECA8-D46C-AFE9-FAA0-EDBF65B1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195E47-0FE3-7A6B-13DD-848C71E9F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Premissas para um bom diagrama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36F378-D518-3789-D5B5-E0A4FEF57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28B1D43-D5F5-6E1D-B9D1-9B0277B20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412775"/>
              </p:ext>
            </p:extLst>
          </p:nvPr>
        </p:nvGraphicFramePr>
        <p:xfrm>
          <a:off x="1624825" y="1950166"/>
          <a:ext cx="8699046" cy="4286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69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EF335D3-51B1-4EA4-A0D6-1ADE549EB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3A18567-E36E-4EFD-BEC3-CA431A8FF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D444E08-4658-4677-99EF-A4BB30A77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1A9C6-0ECA-4C38-BE01-026FA5D3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C1CBC-66CD-1ABA-16D5-FAB7773DF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Visão Funcional – Sem Linhas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1A80A40-D5D2-F22F-39F8-64B07B5A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011820"/>
            <a:ext cx="11327549" cy="436110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2A7EFE-932A-B2E8-3719-3AC96B51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47F6F-62F8-FB2D-B58C-6A3B6427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9A12CC-CA16-E66C-3393-4DC7EE07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Visão Comportamental – Com Linhas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5F543-2431-027D-2D74-064EAE0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59" y="1966293"/>
            <a:ext cx="4879080" cy="445216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FB20997-D95E-6FF2-11B8-002E5B81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8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36335-6161-298D-ECCA-2FBD5823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907264-14C5-500E-F028-D7288A151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Propósito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FAD77D-3776-8074-80FE-22E84A4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12" y="1927440"/>
            <a:ext cx="2815990" cy="445216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493BC55-CE55-E9EE-A76C-01A156F2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EA0BA8-C79C-5389-8ADA-2F7E7B744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60" y="1822348"/>
            <a:ext cx="4376543" cy="455725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381B488-F751-22CB-5C79-92CDF15350EB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583760E0-66CB-2954-6D66-7C174F15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3" y="5272113"/>
            <a:ext cx="657317" cy="10574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0A23A9F-C2FF-4386-D85F-88C5B2CBF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871" y="5434061"/>
            <a:ext cx="96215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233FD-A926-0A7A-BA03-23C20681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73653F7-B26E-0E80-9077-CF39596B4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82F60C-1508-D79A-6CD7-060FBAF4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69E2B1-A0FF-3C3D-380A-E0EDB47D3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AAB84EC-2BE9-530A-851A-EC2F65A1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98622A-5A36-F71A-BC23-5CE0D7E9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Agrupamentos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1C12887-4C8A-BAB1-1201-EC61E259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8E27420-A8DF-1516-10B6-09373F1B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74" y="2312611"/>
            <a:ext cx="4825936" cy="42474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350455-68A2-460A-96F5-6EF2657B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751" y="2312611"/>
            <a:ext cx="5253355" cy="380593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A33FEB9-CCCA-CAF3-2934-87BB1A06C899}"/>
              </a:ext>
            </a:extLst>
          </p:cNvPr>
          <p:cNvCxnSpPr>
            <a:cxnSpLocks/>
          </p:cNvCxnSpPr>
          <p:nvPr/>
        </p:nvCxnSpPr>
        <p:spPr>
          <a:xfrm>
            <a:off x="6096000" y="1807029"/>
            <a:ext cx="0" cy="474617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FD8F9-D41D-A8A8-A60E-89EAF24B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313263-1017-405F-CFA4-7C89AC43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D467E1-0C61-35C2-94C9-869D40983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9AF975-F033-614A-2684-6A3FD871E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D8A0C-BF40-513F-5213-1A0343522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328848-77EE-12CD-920E-6873F1006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pt-BR" sz="4000" dirty="0">
                <a:solidFill>
                  <a:srgbClr val="FFFFFF"/>
                </a:solidFill>
              </a:rPr>
              <a:t>Padrão de Arquitetura do BB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082F626-FE47-F35D-8D0F-F538DF81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5992"/>
            <a:ext cx="571306" cy="572683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62563F1-1FE2-9E44-878C-091251D96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510851"/>
              </p:ext>
            </p:extLst>
          </p:nvPr>
        </p:nvGraphicFramePr>
        <p:xfrm>
          <a:off x="2031998" y="1740006"/>
          <a:ext cx="8128000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8E3C8104-EC3A-2057-EB69-F007EAE00CD8}"/>
              </a:ext>
            </a:extLst>
          </p:cNvPr>
          <p:cNvSpPr txBox="1"/>
          <p:nvPr/>
        </p:nvSpPr>
        <p:spPr>
          <a:xfrm>
            <a:off x="94891" y="3452171"/>
            <a:ext cx="2415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Ícones draw.io no padrão do banco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Ferramenta: exemplos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Ícones: ícones padrão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5D14BD-50CF-E5B0-1501-6605F5B77B67}"/>
              </a:ext>
            </a:extLst>
          </p:cNvPr>
          <p:cNvSpPr txBox="1"/>
          <p:nvPr/>
        </p:nvSpPr>
        <p:spPr>
          <a:xfrm>
            <a:off x="94891" y="4475839"/>
            <a:ext cx="241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Padrão de diagrama</a:t>
            </a:r>
          </a:p>
        </p:txBody>
      </p:sp>
    </p:spTree>
    <p:extLst>
      <p:ext uri="{BB962C8B-B14F-4D97-AF65-F5344CB8AC3E}">
        <p14:creationId xmlns:p14="http://schemas.microsoft.com/office/powerpoint/2010/main" val="21637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C9FDEA2-5575-433A-B0D8-CBFDBB31C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609E9C-B705-4297-9CF2-940072759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D3BD3E-7888-41CC-BAA8-FB9817CB2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B26E94-D767-455A-AA40-647BC6628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AE1D5F-8B44-4541-8E18-C6D7674CD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FC0A3C-29CE-4094-B410-500C36D0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E3C88D-FA01-4A27-8B65-47D46C77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F130687-1CAB-4598-AF45-B8C6EDA58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6A44E2-CEF6-4D9B-9C8C-101C60492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421</Words>
  <Application>Microsoft Office PowerPoint</Application>
  <PresentationFormat>Widescreen</PresentationFormat>
  <Paragraphs>77</Paragraphs>
  <Slides>24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Tema do Office</vt:lpstr>
      <vt:lpstr>Diagramas de Arquitetura Padrão BB</vt:lpstr>
      <vt:lpstr>Uma imagem vale mais que mil palavras!</vt:lpstr>
      <vt:lpstr>Função dos diagramas de TI</vt:lpstr>
      <vt:lpstr>Premissas para um bom diagrama</vt:lpstr>
      <vt:lpstr>Visão Funcional – Sem Linhas</vt:lpstr>
      <vt:lpstr>Visão Comportamental – Com Linhas</vt:lpstr>
      <vt:lpstr>Propósito</vt:lpstr>
      <vt:lpstr>Agrupamentos</vt:lpstr>
      <vt:lpstr>Padrão de Arquitetura do BB</vt:lpstr>
      <vt:lpstr>Diagrama N0</vt:lpstr>
      <vt:lpstr>Apresentação do PowerPoint</vt:lpstr>
      <vt:lpstr>Apresentação do PowerPoint</vt:lpstr>
      <vt:lpstr>Diagrama N1</vt:lpstr>
      <vt:lpstr>Apresentação do PowerPoint</vt:lpstr>
      <vt:lpstr>Diagrama N2</vt:lpstr>
      <vt:lpstr>Apresentação do PowerPoint</vt:lpstr>
      <vt:lpstr>Diagrama N3</vt:lpstr>
      <vt:lpstr>Apresentação do PowerPoint</vt:lpstr>
      <vt:lpstr>Apresentação do PowerPoint</vt:lpstr>
      <vt:lpstr>Apresentação do PowerPoint</vt:lpstr>
      <vt:lpstr>Padrão Sugerido</vt:lpstr>
      <vt:lpstr>Diagramas com Github Copilot</vt:lpstr>
      <vt:lpstr>Extensões Vscode</vt:lpstr>
      <vt:lpstr>Sucesso na jornada!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Henrique Gross Windmoller</dc:creator>
  <cp:lastModifiedBy>Lucas Yamaguti da Costa</cp:lastModifiedBy>
  <cp:revision>18</cp:revision>
  <dcterms:created xsi:type="dcterms:W3CDTF">2025-03-20T18:49:32Z</dcterms:created>
  <dcterms:modified xsi:type="dcterms:W3CDTF">2025-10-29T16:28:13Z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881dc9-f7f2-41de-a334-ceff3dc15b31_Enabled">
    <vt:lpwstr>true</vt:lpwstr>
  </property>
  <property fmtid="{D5CDD505-2E9C-101B-9397-08002B2CF9AE}" pid="3" name="MSIP_Label_40881dc9-f7f2-41de-a334-ceff3dc15b31_SetDate">
    <vt:lpwstr>2025-03-20T19:29:15Z</vt:lpwstr>
  </property>
  <property fmtid="{D5CDD505-2E9C-101B-9397-08002B2CF9AE}" pid="4" name="MSIP_Label_40881dc9-f7f2-41de-a334-ceff3dc15b31_Method">
    <vt:lpwstr>Standard</vt:lpwstr>
  </property>
  <property fmtid="{D5CDD505-2E9C-101B-9397-08002B2CF9AE}" pid="5" name="MSIP_Label_40881dc9-f7f2-41de-a334-ceff3dc15b31_Name">
    <vt:lpwstr>40881dc9-f7f2-41de-a334-ceff3dc15b31</vt:lpwstr>
  </property>
  <property fmtid="{D5CDD505-2E9C-101B-9397-08002B2CF9AE}" pid="6" name="MSIP_Label_40881dc9-f7f2-41de-a334-ceff3dc15b31_SiteId">
    <vt:lpwstr>ea0c2907-38d2-4181-8750-b0b190b60443</vt:lpwstr>
  </property>
  <property fmtid="{D5CDD505-2E9C-101B-9397-08002B2CF9AE}" pid="7" name="MSIP_Label_40881dc9-f7f2-41de-a334-ceff3dc15b31_ActionId">
    <vt:lpwstr>dee62501-2312-4f3b-bf53-423e92e70caa</vt:lpwstr>
  </property>
  <property fmtid="{D5CDD505-2E9C-101B-9397-08002B2CF9AE}" pid="8" name="MSIP_Label_40881dc9-f7f2-41de-a334-ceff3dc15b31_ContentBits">
    <vt:lpwstr>1</vt:lpwstr>
  </property>
  <property fmtid="{D5CDD505-2E9C-101B-9397-08002B2CF9AE}" pid="9" name="MSIP_Label_40881dc9-f7f2-41de-a334-ceff3dc15b31_Tag">
    <vt:lpwstr>10, 3, 0, 1</vt:lpwstr>
  </property>
  <property fmtid="{D5CDD505-2E9C-101B-9397-08002B2CF9AE}" pid="10" name="ClassificationContentMarkingHeaderLocations">
    <vt:lpwstr>Tema do Office:8</vt:lpwstr>
  </property>
  <property fmtid="{D5CDD505-2E9C-101B-9397-08002B2CF9AE}" pid="11" name="ClassificationContentMarkingHeaderText">
    <vt:lpwstr>#interna</vt:lpwstr>
  </property>
</Properties>
</file>